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1"/>
  </p:sldMasterIdLst>
  <p:notesMasterIdLst>
    <p:notesMasterId r:id="rId22"/>
  </p:notesMasterIdLst>
  <p:sldIdLst>
    <p:sldId id="256" r:id="rId2"/>
    <p:sldId id="261" r:id="rId3"/>
    <p:sldId id="265" r:id="rId4"/>
    <p:sldId id="296" r:id="rId5"/>
    <p:sldId id="291" r:id="rId6"/>
    <p:sldId id="292" r:id="rId7"/>
    <p:sldId id="293" r:id="rId8"/>
    <p:sldId id="295" r:id="rId9"/>
    <p:sldId id="271" r:id="rId10"/>
    <p:sldId id="388" r:id="rId11"/>
    <p:sldId id="389" r:id="rId12"/>
    <p:sldId id="394" r:id="rId13"/>
    <p:sldId id="390" r:id="rId14"/>
    <p:sldId id="391" r:id="rId15"/>
    <p:sldId id="392" r:id="rId16"/>
    <p:sldId id="396" r:id="rId17"/>
    <p:sldId id="290" r:id="rId18"/>
    <p:sldId id="398" r:id="rId19"/>
    <p:sldId id="260" r:id="rId20"/>
    <p:sldId id="395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6539" userDrawn="1">
          <p15:clr>
            <a:srgbClr val="A4A3A4"/>
          </p15:clr>
        </p15:guide>
        <p15:guide id="4" orient="horz" pos="31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53" d="100"/>
          <a:sy n="53" d="100"/>
        </p:scale>
        <p:origin x="356" y="52"/>
      </p:cViewPr>
      <p:guideLst>
        <p:guide pos="6539"/>
        <p:guide orient="horz" pos="31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486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960B69-9E39-4016-A724-2D989A12F00F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F70A8CC-F24F-4414-B4F3-BE03B4E00222}">
      <dgm:prSet phldrT="[Texto]" custT="1"/>
      <dgm:spPr/>
      <dgm:t>
        <a:bodyPr/>
        <a:lstStyle/>
        <a:p>
          <a:r>
            <a:rPr lang="pt-BR" sz="3000" b="1" dirty="0"/>
            <a:t>Regra Geral da matéria previdenciária é editada pela União, conforme disposição constitucional</a:t>
          </a:r>
        </a:p>
      </dgm:t>
    </dgm:pt>
    <dgm:pt modelId="{DFE6AD5B-A9FF-4B0F-901A-E55E71B8C1A2}" type="parTrans" cxnId="{01764948-6C6F-4E7D-A2A5-E3AEDEDA21B8}">
      <dgm:prSet/>
      <dgm:spPr/>
      <dgm:t>
        <a:bodyPr/>
        <a:lstStyle/>
        <a:p>
          <a:endParaRPr lang="pt-BR"/>
        </a:p>
      </dgm:t>
    </dgm:pt>
    <dgm:pt modelId="{F9CA4289-285F-4172-A555-EA8476150D2D}" type="sibTrans" cxnId="{01764948-6C6F-4E7D-A2A5-E3AEDEDA21B8}">
      <dgm:prSet/>
      <dgm:spPr/>
      <dgm:t>
        <a:bodyPr/>
        <a:lstStyle/>
        <a:p>
          <a:endParaRPr lang="pt-BR"/>
        </a:p>
      </dgm:t>
    </dgm:pt>
    <dgm:pt modelId="{F250F98D-C7E3-4914-A802-0D45F8E800C9}">
      <dgm:prSet phldrT="[Texto]" custT="1"/>
      <dgm:spPr/>
      <dgm:t>
        <a:bodyPr/>
        <a:lstStyle/>
        <a:p>
          <a:r>
            <a:rPr lang="pt-BR" sz="2800" dirty="0"/>
            <a:t>Encontra-se na Lei Federal 9.917 de 1998</a:t>
          </a:r>
        </a:p>
        <a:p>
          <a:r>
            <a:rPr lang="pt-BR" sz="2800" dirty="0"/>
            <a:t>Não estabelece o marco inicial da aposentadoria por invalidez</a:t>
          </a:r>
        </a:p>
      </dgm:t>
    </dgm:pt>
    <dgm:pt modelId="{2E8F6FFE-F046-45F0-A254-3D8F5660DE31}" type="parTrans" cxnId="{336E3A60-B7A0-4008-950F-E7E253E31AD3}">
      <dgm:prSet/>
      <dgm:spPr/>
      <dgm:t>
        <a:bodyPr/>
        <a:lstStyle/>
        <a:p>
          <a:endParaRPr lang="pt-BR"/>
        </a:p>
      </dgm:t>
    </dgm:pt>
    <dgm:pt modelId="{A2780E66-0C34-472C-977B-E35306E78E62}" type="sibTrans" cxnId="{336E3A60-B7A0-4008-950F-E7E253E31AD3}">
      <dgm:prSet/>
      <dgm:spPr/>
      <dgm:t>
        <a:bodyPr/>
        <a:lstStyle/>
        <a:p>
          <a:endParaRPr lang="pt-BR"/>
        </a:p>
      </dgm:t>
    </dgm:pt>
    <dgm:pt modelId="{388BDCA1-38D0-4C5D-8622-CE6FF0EE8FD3}">
      <dgm:prSet phldrT="[Texto]"/>
      <dgm:spPr/>
      <dgm:t>
        <a:bodyPr/>
        <a:lstStyle/>
        <a:p>
          <a:endParaRPr lang="pt-BR" dirty="0"/>
        </a:p>
      </dgm:t>
    </dgm:pt>
    <dgm:pt modelId="{2E98DF6D-732F-4ADB-A84F-BD9AB22E137C}" type="parTrans" cxnId="{81136541-695D-465C-812A-77258793A170}">
      <dgm:prSet/>
      <dgm:spPr/>
      <dgm:t>
        <a:bodyPr/>
        <a:lstStyle/>
        <a:p>
          <a:endParaRPr lang="pt-BR"/>
        </a:p>
      </dgm:t>
    </dgm:pt>
    <dgm:pt modelId="{85463E1C-CEF9-450D-A082-2ABE60E34E1A}" type="sibTrans" cxnId="{81136541-695D-465C-812A-77258793A170}">
      <dgm:prSet/>
      <dgm:spPr/>
      <dgm:t>
        <a:bodyPr/>
        <a:lstStyle/>
        <a:p>
          <a:endParaRPr lang="pt-BR"/>
        </a:p>
      </dgm:t>
    </dgm:pt>
    <dgm:pt modelId="{19F78338-71B1-4435-83E1-0D6EA7A75CE7}" type="pres">
      <dgm:prSet presAssocID="{E7960B69-9E39-4016-A724-2D989A12F00F}" presName="composite" presStyleCnt="0">
        <dgm:presLayoutVars>
          <dgm:chMax val="1"/>
          <dgm:dir/>
          <dgm:resizeHandles val="exact"/>
        </dgm:presLayoutVars>
      </dgm:prSet>
      <dgm:spPr/>
    </dgm:pt>
    <dgm:pt modelId="{E0441474-DD77-4B9F-993F-8859764B7581}" type="pres">
      <dgm:prSet presAssocID="{2F70A8CC-F24F-4414-B4F3-BE03B4E00222}" presName="roof" presStyleLbl="dkBgShp" presStyleIdx="0" presStyleCnt="2" custLinFactNeighborX="-1137" custLinFactNeighborY="0"/>
      <dgm:spPr/>
    </dgm:pt>
    <dgm:pt modelId="{BE9265DB-23DA-4E99-91A9-94536B7E4EFC}" type="pres">
      <dgm:prSet presAssocID="{2F70A8CC-F24F-4414-B4F3-BE03B4E00222}" presName="pillars" presStyleCnt="0"/>
      <dgm:spPr/>
    </dgm:pt>
    <dgm:pt modelId="{A500A16F-4134-42E3-8D23-CF76283BC5AB}" type="pres">
      <dgm:prSet presAssocID="{2F70A8CC-F24F-4414-B4F3-BE03B4E00222}" presName="pillar1" presStyleLbl="node1" presStyleIdx="0" presStyleCnt="1" custScaleX="99784" custScaleY="69423">
        <dgm:presLayoutVars>
          <dgm:bulletEnabled val="1"/>
        </dgm:presLayoutVars>
      </dgm:prSet>
      <dgm:spPr/>
    </dgm:pt>
    <dgm:pt modelId="{1B6069DE-1539-43B9-A4D4-A51972DDFD1B}" type="pres">
      <dgm:prSet presAssocID="{2F70A8CC-F24F-4414-B4F3-BE03B4E00222}" presName="base" presStyleLbl="dkBgShp" presStyleIdx="1" presStyleCnt="2" custLinFactY="16038" custLinFactNeighborX="992" custLinFactNeighborY="100000"/>
      <dgm:spPr/>
    </dgm:pt>
  </dgm:ptLst>
  <dgm:cxnLst>
    <dgm:cxn modelId="{336E3A60-B7A0-4008-950F-E7E253E31AD3}" srcId="{2F70A8CC-F24F-4414-B4F3-BE03B4E00222}" destId="{F250F98D-C7E3-4914-A802-0D45F8E800C9}" srcOrd="0" destOrd="0" parTransId="{2E8F6FFE-F046-45F0-A254-3D8F5660DE31}" sibTransId="{A2780E66-0C34-472C-977B-E35306E78E62}"/>
    <dgm:cxn modelId="{81136541-695D-465C-812A-77258793A170}" srcId="{E7960B69-9E39-4016-A724-2D989A12F00F}" destId="{388BDCA1-38D0-4C5D-8622-CE6FF0EE8FD3}" srcOrd="1" destOrd="0" parTransId="{2E98DF6D-732F-4ADB-A84F-BD9AB22E137C}" sibTransId="{85463E1C-CEF9-450D-A082-2ABE60E34E1A}"/>
    <dgm:cxn modelId="{01764948-6C6F-4E7D-A2A5-E3AEDEDA21B8}" srcId="{E7960B69-9E39-4016-A724-2D989A12F00F}" destId="{2F70A8CC-F24F-4414-B4F3-BE03B4E00222}" srcOrd="0" destOrd="0" parTransId="{DFE6AD5B-A9FF-4B0F-901A-E55E71B8C1A2}" sibTransId="{F9CA4289-285F-4172-A555-EA8476150D2D}"/>
    <dgm:cxn modelId="{F31B4DBB-78F0-4355-8071-1DEF5910BA9C}" type="presOf" srcId="{E7960B69-9E39-4016-A724-2D989A12F00F}" destId="{19F78338-71B1-4435-83E1-0D6EA7A75CE7}" srcOrd="0" destOrd="0" presId="urn:microsoft.com/office/officeart/2005/8/layout/hList3"/>
    <dgm:cxn modelId="{2A984EC3-D6D0-48E2-A737-76194BD372C5}" type="presOf" srcId="{2F70A8CC-F24F-4414-B4F3-BE03B4E00222}" destId="{E0441474-DD77-4B9F-993F-8859764B7581}" srcOrd="0" destOrd="0" presId="urn:microsoft.com/office/officeart/2005/8/layout/hList3"/>
    <dgm:cxn modelId="{06B510F5-5DB7-479F-83A9-06E63B3493AB}" type="presOf" srcId="{F250F98D-C7E3-4914-A802-0D45F8E800C9}" destId="{A500A16F-4134-42E3-8D23-CF76283BC5AB}" srcOrd="0" destOrd="0" presId="urn:microsoft.com/office/officeart/2005/8/layout/hList3"/>
    <dgm:cxn modelId="{26930D8F-012B-4EF5-B8D2-B2A3F692D93F}" type="presParOf" srcId="{19F78338-71B1-4435-83E1-0D6EA7A75CE7}" destId="{E0441474-DD77-4B9F-993F-8859764B7581}" srcOrd="0" destOrd="0" presId="urn:microsoft.com/office/officeart/2005/8/layout/hList3"/>
    <dgm:cxn modelId="{3D7BCC35-EDBC-4F08-9322-041818DCCDFB}" type="presParOf" srcId="{19F78338-71B1-4435-83E1-0D6EA7A75CE7}" destId="{BE9265DB-23DA-4E99-91A9-94536B7E4EFC}" srcOrd="1" destOrd="0" presId="urn:microsoft.com/office/officeart/2005/8/layout/hList3"/>
    <dgm:cxn modelId="{29E70FBF-6E8F-40BE-A4B1-8F048204A386}" type="presParOf" srcId="{BE9265DB-23DA-4E99-91A9-94536B7E4EFC}" destId="{A500A16F-4134-42E3-8D23-CF76283BC5AB}" srcOrd="0" destOrd="0" presId="urn:microsoft.com/office/officeart/2005/8/layout/hList3"/>
    <dgm:cxn modelId="{0446004B-4E28-4792-A67C-F21E2269FEDD}" type="presParOf" srcId="{19F78338-71B1-4435-83E1-0D6EA7A75CE7}" destId="{1B6069DE-1539-43B9-A4D4-A51972DDFD1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53DE64-EA14-46EF-B7CC-D0E3250B5F51}" type="doc">
      <dgm:prSet loTypeId="urn:microsoft.com/office/officeart/2008/layout/VerticalCurvedList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E1BA979-3902-4908-BFD7-36A1632C50CA}">
      <dgm:prSet phldrT="[Texto]"/>
      <dgm:spPr/>
      <dgm:t>
        <a:bodyPr/>
        <a:lstStyle/>
        <a:p>
          <a:r>
            <a:rPr lang="pt-BR" dirty="0"/>
            <a:t>Invalidez</a:t>
          </a:r>
        </a:p>
      </dgm:t>
    </dgm:pt>
    <dgm:pt modelId="{4EE6030D-BD15-4AC4-89B2-3B2448C2E52E}" type="parTrans" cxnId="{20AB2657-6828-4BC2-984D-8354ABC6BAF4}">
      <dgm:prSet/>
      <dgm:spPr/>
      <dgm:t>
        <a:bodyPr/>
        <a:lstStyle/>
        <a:p>
          <a:endParaRPr lang="pt-BR"/>
        </a:p>
      </dgm:t>
    </dgm:pt>
    <dgm:pt modelId="{68B40AE1-EE15-4CB4-A7DF-D9E35909E598}" type="sibTrans" cxnId="{20AB2657-6828-4BC2-984D-8354ABC6BAF4}">
      <dgm:prSet/>
      <dgm:spPr/>
      <dgm:t>
        <a:bodyPr/>
        <a:lstStyle/>
        <a:p>
          <a:endParaRPr lang="pt-BR"/>
        </a:p>
      </dgm:t>
    </dgm:pt>
    <dgm:pt modelId="{91BE3371-A71A-4343-B458-8CCFC6EA0313}">
      <dgm:prSet phldrT="[Texto]"/>
      <dgm:spPr/>
      <dgm:t>
        <a:bodyPr/>
        <a:lstStyle/>
        <a:p>
          <a:r>
            <a:rPr lang="pt-BR" dirty="0"/>
            <a:t>Incapacidade</a:t>
          </a:r>
        </a:p>
      </dgm:t>
    </dgm:pt>
    <dgm:pt modelId="{D6AF23E3-ECD8-4E6D-846E-5206F624D72D}" type="parTrans" cxnId="{CC45844F-C5E0-45FE-8D7C-C358122142BA}">
      <dgm:prSet/>
      <dgm:spPr/>
      <dgm:t>
        <a:bodyPr/>
        <a:lstStyle/>
        <a:p>
          <a:endParaRPr lang="pt-BR"/>
        </a:p>
      </dgm:t>
    </dgm:pt>
    <dgm:pt modelId="{3046894E-A4BB-4233-9B0A-07EC54AF88F8}" type="sibTrans" cxnId="{CC45844F-C5E0-45FE-8D7C-C358122142BA}">
      <dgm:prSet/>
      <dgm:spPr/>
      <dgm:t>
        <a:bodyPr/>
        <a:lstStyle/>
        <a:p>
          <a:endParaRPr lang="pt-BR"/>
        </a:p>
      </dgm:t>
    </dgm:pt>
    <dgm:pt modelId="{AEFB91AB-A988-4BF2-9B70-E3149390AA59}" type="pres">
      <dgm:prSet presAssocID="{AE53DE64-EA14-46EF-B7CC-D0E3250B5F51}" presName="Name0" presStyleCnt="0">
        <dgm:presLayoutVars>
          <dgm:chMax val="7"/>
          <dgm:chPref val="7"/>
          <dgm:dir/>
        </dgm:presLayoutVars>
      </dgm:prSet>
      <dgm:spPr/>
    </dgm:pt>
    <dgm:pt modelId="{D532C2AA-B2CB-4D49-879C-54D469635AC1}" type="pres">
      <dgm:prSet presAssocID="{AE53DE64-EA14-46EF-B7CC-D0E3250B5F51}" presName="Name1" presStyleCnt="0"/>
      <dgm:spPr/>
    </dgm:pt>
    <dgm:pt modelId="{64E89CCB-EBFC-4E6A-92BF-07076C292FA5}" type="pres">
      <dgm:prSet presAssocID="{AE53DE64-EA14-46EF-B7CC-D0E3250B5F51}" presName="cycle" presStyleCnt="0"/>
      <dgm:spPr/>
    </dgm:pt>
    <dgm:pt modelId="{4DE233FE-6679-4977-819E-E7EC65625098}" type="pres">
      <dgm:prSet presAssocID="{AE53DE64-EA14-46EF-B7CC-D0E3250B5F51}" presName="srcNode" presStyleLbl="node1" presStyleIdx="0" presStyleCnt="2"/>
      <dgm:spPr/>
    </dgm:pt>
    <dgm:pt modelId="{27C9957E-3B16-40D8-AF51-AC0435B8B974}" type="pres">
      <dgm:prSet presAssocID="{AE53DE64-EA14-46EF-B7CC-D0E3250B5F51}" presName="conn" presStyleLbl="parChTrans1D2" presStyleIdx="0" presStyleCnt="1"/>
      <dgm:spPr/>
    </dgm:pt>
    <dgm:pt modelId="{B2A1EB0E-896D-4781-A688-6CB33CBB33A5}" type="pres">
      <dgm:prSet presAssocID="{AE53DE64-EA14-46EF-B7CC-D0E3250B5F51}" presName="extraNode" presStyleLbl="node1" presStyleIdx="0" presStyleCnt="2"/>
      <dgm:spPr/>
    </dgm:pt>
    <dgm:pt modelId="{CD1E2C2E-B744-4B3E-95A4-62C6CE5E82E2}" type="pres">
      <dgm:prSet presAssocID="{AE53DE64-EA14-46EF-B7CC-D0E3250B5F51}" presName="dstNode" presStyleLbl="node1" presStyleIdx="0" presStyleCnt="2"/>
      <dgm:spPr/>
    </dgm:pt>
    <dgm:pt modelId="{06652909-1B2D-4996-B112-BCFDC615EE9B}" type="pres">
      <dgm:prSet presAssocID="{AE1BA979-3902-4908-BFD7-36A1632C50CA}" presName="text_1" presStyleLbl="node1" presStyleIdx="0" presStyleCnt="2">
        <dgm:presLayoutVars>
          <dgm:bulletEnabled val="1"/>
        </dgm:presLayoutVars>
      </dgm:prSet>
      <dgm:spPr/>
    </dgm:pt>
    <dgm:pt modelId="{F41459B9-EA43-4B8D-9D4B-BEA83CD3D798}" type="pres">
      <dgm:prSet presAssocID="{AE1BA979-3902-4908-BFD7-36A1632C50CA}" presName="accent_1" presStyleCnt="0"/>
      <dgm:spPr/>
    </dgm:pt>
    <dgm:pt modelId="{0CB25E52-6516-46CA-B7C7-03649AADBF3D}" type="pres">
      <dgm:prSet presAssocID="{AE1BA979-3902-4908-BFD7-36A1632C50CA}" presName="accentRepeatNode" presStyleLbl="solidFgAcc1" presStyleIdx="0" presStyleCnt="2"/>
      <dgm:spPr/>
    </dgm:pt>
    <dgm:pt modelId="{BBAB8977-E98B-46D8-A3A1-94948216AC50}" type="pres">
      <dgm:prSet presAssocID="{91BE3371-A71A-4343-B458-8CCFC6EA0313}" presName="text_2" presStyleLbl="node1" presStyleIdx="1" presStyleCnt="2">
        <dgm:presLayoutVars>
          <dgm:bulletEnabled val="1"/>
        </dgm:presLayoutVars>
      </dgm:prSet>
      <dgm:spPr/>
    </dgm:pt>
    <dgm:pt modelId="{6DFB5E0D-FD7B-4162-AE80-7B66779ED4AD}" type="pres">
      <dgm:prSet presAssocID="{91BE3371-A71A-4343-B458-8CCFC6EA0313}" presName="accent_2" presStyleCnt="0"/>
      <dgm:spPr/>
    </dgm:pt>
    <dgm:pt modelId="{ECC04D90-8802-46A4-8307-B08569A37404}" type="pres">
      <dgm:prSet presAssocID="{91BE3371-A71A-4343-B458-8CCFC6EA0313}" presName="accentRepeatNode" presStyleLbl="solidFgAcc1" presStyleIdx="1" presStyleCnt="2"/>
      <dgm:spPr/>
    </dgm:pt>
  </dgm:ptLst>
  <dgm:cxnLst>
    <dgm:cxn modelId="{CC45844F-C5E0-45FE-8D7C-C358122142BA}" srcId="{AE53DE64-EA14-46EF-B7CC-D0E3250B5F51}" destId="{91BE3371-A71A-4343-B458-8CCFC6EA0313}" srcOrd="1" destOrd="0" parTransId="{D6AF23E3-ECD8-4E6D-846E-5206F624D72D}" sibTransId="{3046894E-A4BB-4233-9B0A-07EC54AF88F8}"/>
    <dgm:cxn modelId="{C6C7BE72-6822-4B36-83FB-BE0D28F8FAFE}" type="presOf" srcId="{68B40AE1-EE15-4CB4-A7DF-D9E35909E598}" destId="{27C9957E-3B16-40D8-AF51-AC0435B8B974}" srcOrd="0" destOrd="0" presId="urn:microsoft.com/office/officeart/2008/layout/VerticalCurvedList"/>
    <dgm:cxn modelId="{1E706A55-69F8-4AE4-A830-9F0AA9F2C801}" type="presOf" srcId="{91BE3371-A71A-4343-B458-8CCFC6EA0313}" destId="{BBAB8977-E98B-46D8-A3A1-94948216AC50}" srcOrd="0" destOrd="0" presId="urn:microsoft.com/office/officeart/2008/layout/VerticalCurvedList"/>
    <dgm:cxn modelId="{20AB2657-6828-4BC2-984D-8354ABC6BAF4}" srcId="{AE53DE64-EA14-46EF-B7CC-D0E3250B5F51}" destId="{AE1BA979-3902-4908-BFD7-36A1632C50CA}" srcOrd="0" destOrd="0" parTransId="{4EE6030D-BD15-4AC4-89B2-3B2448C2E52E}" sibTransId="{68B40AE1-EE15-4CB4-A7DF-D9E35909E598}"/>
    <dgm:cxn modelId="{9CD200CA-774C-4067-8872-2EC069A1F84D}" type="presOf" srcId="{AE53DE64-EA14-46EF-B7CC-D0E3250B5F51}" destId="{AEFB91AB-A988-4BF2-9B70-E3149390AA59}" srcOrd="0" destOrd="0" presId="urn:microsoft.com/office/officeart/2008/layout/VerticalCurvedList"/>
    <dgm:cxn modelId="{9A42B6D7-521C-4A15-8BEC-17E2973FF8C9}" type="presOf" srcId="{AE1BA979-3902-4908-BFD7-36A1632C50CA}" destId="{06652909-1B2D-4996-B112-BCFDC615EE9B}" srcOrd="0" destOrd="0" presId="urn:microsoft.com/office/officeart/2008/layout/VerticalCurvedList"/>
    <dgm:cxn modelId="{34650D4E-602C-4418-970A-426244A7B810}" type="presParOf" srcId="{AEFB91AB-A988-4BF2-9B70-E3149390AA59}" destId="{D532C2AA-B2CB-4D49-879C-54D469635AC1}" srcOrd="0" destOrd="0" presId="urn:microsoft.com/office/officeart/2008/layout/VerticalCurvedList"/>
    <dgm:cxn modelId="{419D96ED-9207-4AA4-8E28-6E0B70F4E296}" type="presParOf" srcId="{D532C2AA-B2CB-4D49-879C-54D469635AC1}" destId="{64E89CCB-EBFC-4E6A-92BF-07076C292FA5}" srcOrd="0" destOrd="0" presId="urn:microsoft.com/office/officeart/2008/layout/VerticalCurvedList"/>
    <dgm:cxn modelId="{A107D133-FFFD-41C4-9B77-F8B218C93D75}" type="presParOf" srcId="{64E89CCB-EBFC-4E6A-92BF-07076C292FA5}" destId="{4DE233FE-6679-4977-819E-E7EC65625098}" srcOrd="0" destOrd="0" presId="urn:microsoft.com/office/officeart/2008/layout/VerticalCurvedList"/>
    <dgm:cxn modelId="{2C08EA53-08DC-4A6F-946C-CA524A61E48B}" type="presParOf" srcId="{64E89CCB-EBFC-4E6A-92BF-07076C292FA5}" destId="{27C9957E-3B16-40D8-AF51-AC0435B8B974}" srcOrd="1" destOrd="0" presId="urn:microsoft.com/office/officeart/2008/layout/VerticalCurvedList"/>
    <dgm:cxn modelId="{ED2E00F1-A3E3-4959-A101-606B72D1DB91}" type="presParOf" srcId="{64E89CCB-EBFC-4E6A-92BF-07076C292FA5}" destId="{B2A1EB0E-896D-4781-A688-6CB33CBB33A5}" srcOrd="2" destOrd="0" presId="urn:microsoft.com/office/officeart/2008/layout/VerticalCurvedList"/>
    <dgm:cxn modelId="{D90A0BDC-11AA-4459-9768-834D8D9B490D}" type="presParOf" srcId="{64E89CCB-EBFC-4E6A-92BF-07076C292FA5}" destId="{CD1E2C2E-B744-4B3E-95A4-62C6CE5E82E2}" srcOrd="3" destOrd="0" presId="urn:microsoft.com/office/officeart/2008/layout/VerticalCurvedList"/>
    <dgm:cxn modelId="{5FDB045C-E758-4D11-95DA-2365BF3F9BA6}" type="presParOf" srcId="{D532C2AA-B2CB-4D49-879C-54D469635AC1}" destId="{06652909-1B2D-4996-B112-BCFDC615EE9B}" srcOrd="1" destOrd="0" presId="urn:microsoft.com/office/officeart/2008/layout/VerticalCurvedList"/>
    <dgm:cxn modelId="{D1191360-640F-4112-9281-F5D0D83BE28D}" type="presParOf" srcId="{D532C2AA-B2CB-4D49-879C-54D469635AC1}" destId="{F41459B9-EA43-4B8D-9D4B-BEA83CD3D798}" srcOrd="2" destOrd="0" presId="urn:microsoft.com/office/officeart/2008/layout/VerticalCurvedList"/>
    <dgm:cxn modelId="{01DF2DB0-5696-4F8D-95EA-0C755D15B751}" type="presParOf" srcId="{F41459B9-EA43-4B8D-9D4B-BEA83CD3D798}" destId="{0CB25E52-6516-46CA-B7C7-03649AADBF3D}" srcOrd="0" destOrd="0" presId="urn:microsoft.com/office/officeart/2008/layout/VerticalCurvedList"/>
    <dgm:cxn modelId="{70BC0201-9B06-4855-925C-A1E9B24B3FE3}" type="presParOf" srcId="{D532C2AA-B2CB-4D49-879C-54D469635AC1}" destId="{BBAB8977-E98B-46D8-A3A1-94948216AC50}" srcOrd="3" destOrd="0" presId="urn:microsoft.com/office/officeart/2008/layout/VerticalCurvedList"/>
    <dgm:cxn modelId="{F1C60FEB-C29F-437B-A205-4911861A2CEE}" type="presParOf" srcId="{D532C2AA-B2CB-4D49-879C-54D469635AC1}" destId="{6DFB5E0D-FD7B-4162-AE80-7B66779ED4AD}" srcOrd="4" destOrd="0" presId="urn:microsoft.com/office/officeart/2008/layout/VerticalCurvedList"/>
    <dgm:cxn modelId="{FBE15E21-9891-469E-B1FF-943C44A956E2}" type="presParOf" srcId="{6DFB5E0D-FD7B-4162-AE80-7B66779ED4AD}" destId="{ECC04D90-8802-46A4-8307-B08569A3740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53DE64-EA14-46EF-B7CC-D0E3250B5F51}" type="doc">
      <dgm:prSet loTypeId="urn:microsoft.com/office/officeart/2008/layout/VerticalCurvedList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E1BA979-3902-4908-BFD7-36A1632C50CA}">
      <dgm:prSet phldrT="[Texto]"/>
      <dgm:spPr/>
      <dgm:t>
        <a:bodyPr/>
        <a:lstStyle/>
        <a:p>
          <a:r>
            <a:rPr lang="pt-BR" dirty="0"/>
            <a:t>Revisão</a:t>
          </a:r>
        </a:p>
      </dgm:t>
    </dgm:pt>
    <dgm:pt modelId="{4EE6030D-BD15-4AC4-89B2-3B2448C2E52E}" type="parTrans" cxnId="{20AB2657-6828-4BC2-984D-8354ABC6BAF4}">
      <dgm:prSet/>
      <dgm:spPr/>
      <dgm:t>
        <a:bodyPr/>
        <a:lstStyle/>
        <a:p>
          <a:endParaRPr lang="pt-BR"/>
        </a:p>
      </dgm:t>
    </dgm:pt>
    <dgm:pt modelId="{68B40AE1-EE15-4CB4-A7DF-D9E35909E598}" type="sibTrans" cxnId="{20AB2657-6828-4BC2-984D-8354ABC6BAF4}">
      <dgm:prSet/>
      <dgm:spPr/>
      <dgm:t>
        <a:bodyPr/>
        <a:lstStyle/>
        <a:p>
          <a:endParaRPr lang="pt-BR"/>
        </a:p>
      </dgm:t>
    </dgm:pt>
    <dgm:pt modelId="{91BE3371-A71A-4343-B458-8CCFC6EA0313}">
      <dgm:prSet phldrT="[Texto]"/>
      <dgm:spPr/>
      <dgm:t>
        <a:bodyPr/>
        <a:lstStyle/>
        <a:p>
          <a:r>
            <a:rPr lang="pt-BR" dirty="0"/>
            <a:t>Readaptação</a:t>
          </a:r>
        </a:p>
      </dgm:t>
    </dgm:pt>
    <dgm:pt modelId="{D6AF23E3-ECD8-4E6D-846E-5206F624D72D}" type="parTrans" cxnId="{CC45844F-C5E0-45FE-8D7C-C358122142BA}">
      <dgm:prSet/>
      <dgm:spPr/>
      <dgm:t>
        <a:bodyPr/>
        <a:lstStyle/>
        <a:p>
          <a:endParaRPr lang="pt-BR"/>
        </a:p>
      </dgm:t>
    </dgm:pt>
    <dgm:pt modelId="{3046894E-A4BB-4233-9B0A-07EC54AF88F8}" type="sibTrans" cxnId="{CC45844F-C5E0-45FE-8D7C-C358122142BA}">
      <dgm:prSet/>
      <dgm:spPr/>
      <dgm:t>
        <a:bodyPr/>
        <a:lstStyle/>
        <a:p>
          <a:endParaRPr lang="pt-BR"/>
        </a:p>
      </dgm:t>
    </dgm:pt>
    <dgm:pt modelId="{AEFB91AB-A988-4BF2-9B70-E3149390AA59}" type="pres">
      <dgm:prSet presAssocID="{AE53DE64-EA14-46EF-B7CC-D0E3250B5F51}" presName="Name0" presStyleCnt="0">
        <dgm:presLayoutVars>
          <dgm:chMax val="7"/>
          <dgm:chPref val="7"/>
          <dgm:dir/>
        </dgm:presLayoutVars>
      </dgm:prSet>
      <dgm:spPr/>
    </dgm:pt>
    <dgm:pt modelId="{D532C2AA-B2CB-4D49-879C-54D469635AC1}" type="pres">
      <dgm:prSet presAssocID="{AE53DE64-EA14-46EF-B7CC-D0E3250B5F51}" presName="Name1" presStyleCnt="0"/>
      <dgm:spPr/>
    </dgm:pt>
    <dgm:pt modelId="{64E89CCB-EBFC-4E6A-92BF-07076C292FA5}" type="pres">
      <dgm:prSet presAssocID="{AE53DE64-EA14-46EF-B7CC-D0E3250B5F51}" presName="cycle" presStyleCnt="0"/>
      <dgm:spPr/>
    </dgm:pt>
    <dgm:pt modelId="{4DE233FE-6679-4977-819E-E7EC65625098}" type="pres">
      <dgm:prSet presAssocID="{AE53DE64-EA14-46EF-B7CC-D0E3250B5F51}" presName="srcNode" presStyleLbl="node1" presStyleIdx="0" presStyleCnt="2"/>
      <dgm:spPr/>
    </dgm:pt>
    <dgm:pt modelId="{27C9957E-3B16-40D8-AF51-AC0435B8B974}" type="pres">
      <dgm:prSet presAssocID="{AE53DE64-EA14-46EF-B7CC-D0E3250B5F51}" presName="conn" presStyleLbl="parChTrans1D2" presStyleIdx="0" presStyleCnt="1"/>
      <dgm:spPr/>
    </dgm:pt>
    <dgm:pt modelId="{B2A1EB0E-896D-4781-A688-6CB33CBB33A5}" type="pres">
      <dgm:prSet presAssocID="{AE53DE64-EA14-46EF-B7CC-D0E3250B5F51}" presName="extraNode" presStyleLbl="node1" presStyleIdx="0" presStyleCnt="2"/>
      <dgm:spPr/>
    </dgm:pt>
    <dgm:pt modelId="{CD1E2C2E-B744-4B3E-95A4-62C6CE5E82E2}" type="pres">
      <dgm:prSet presAssocID="{AE53DE64-EA14-46EF-B7CC-D0E3250B5F51}" presName="dstNode" presStyleLbl="node1" presStyleIdx="0" presStyleCnt="2"/>
      <dgm:spPr/>
    </dgm:pt>
    <dgm:pt modelId="{06652909-1B2D-4996-B112-BCFDC615EE9B}" type="pres">
      <dgm:prSet presAssocID="{AE1BA979-3902-4908-BFD7-36A1632C50CA}" presName="text_1" presStyleLbl="node1" presStyleIdx="0" presStyleCnt="2">
        <dgm:presLayoutVars>
          <dgm:bulletEnabled val="1"/>
        </dgm:presLayoutVars>
      </dgm:prSet>
      <dgm:spPr/>
    </dgm:pt>
    <dgm:pt modelId="{F41459B9-EA43-4B8D-9D4B-BEA83CD3D798}" type="pres">
      <dgm:prSet presAssocID="{AE1BA979-3902-4908-BFD7-36A1632C50CA}" presName="accent_1" presStyleCnt="0"/>
      <dgm:spPr/>
    </dgm:pt>
    <dgm:pt modelId="{0CB25E52-6516-46CA-B7C7-03649AADBF3D}" type="pres">
      <dgm:prSet presAssocID="{AE1BA979-3902-4908-BFD7-36A1632C50CA}" presName="accentRepeatNode" presStyleLbl="solidFgAcc1" presStyleIdx="0" presStyleCnt="2"/>
      <dgm:spPr/>
    </dgm:pt>
    <dgm:pt modelId="{BBAB8977-E98B-46D8-A3A1-94948216AC50}" type="pres">
      <dgm:prSet presAssocID="{91BE3371-A71A-4343-B458-8CCFC6EA0313}" presName="text_2" presStyleLbl="node1" presStyleIdx="1" presStyleCnt="2">
        <dgm:presLayoutVars>
          <dgm:bulletEnabled val="1"/>
        </dgm:presLayoutVars>
      </dgm:prSet>
      <dgm:spPr/>
    </dgm:pt>
    <dgm:pt modelId="{6DFB5E0D-FD7B-4162-AE80-7B66779ED4AD}" type="pres">
      <dgm:prSet presAssocID="{91BE3371-A71A-4343-B458-8CCFC6EA0313}" presName="accent_2" presStyleCnt="0"/>
      <dgm:spPr/>
    </dgm:pt>
    <dgm:pt modelId="{ECC04D90-8802-46A4-8307-B08569A37404}" type="pres">
      <dgm:prSet presAssocID="{91BE3371-A71A-4343-B458-8CCFC6EA0313}" presName="accentRepeatNode" presStyleLbl="solidFgAcc1" presStyleIdx="1" presStyleCnt="2"/>
      <dgm:spPr/>
    </dgm:pt>
  </dgm:ptLst>
  <dgm:cxnLst>
    <dgm:cxn modelId="{CC45844F-C5E0-45FE-8D7C-C358122142BA}" srcId="{AE53DE64-EA14-46EF-B7CC-D0E3250B5F51}" destId="{91BE3371-A71A-4343-B458-8CCFC6EA0313}" srcOrd="1" destOrd="0" parTransId="{D6AF23E3-ECD8-4E6D-846E-5206F624D72D}" sibTransId="{3046894E-A4BB-4233-9B0A-07EC54AF88F8}"/>
    <dgm:cxn modelId="{C6C7BE72-6822-4B36-83FB-BE0D28F8FAFE}" type="presOf" srcId="{68B40AE1-EE15-4CB4-A7DF-D9E35909E598}" destId="{27C9957E-3B16-40D8-AF51-AC0435B8B974}" srcOrd="0" destOrd="0" presId="urn:microsoft.com/office/officeart/2008/layout/VerticalCurvedList"/>
    <dgm:cxn modelId="{1E706A55-69F8-4AE4-A830-9F0AA9F2C801}" type="presOf" srcId="{91BE3371-A71A-4343-B458-8CCFC6EA0313}" destId="{BBAB8977-E98B-46D8-A3A1-94948216AC50}" srcOrd="0" destOrd="0" presId="urn:microsoft.com/office/officeart/2008/layout/VerticalCurvedList"/>
    <dgm:cxn modelId="{20AB2657-6828-4BC2-984D-8354ABC6BAF4}" srcId="{AE53DE64-EA14-46EF-B7CC-D0E3250B5F51}" destId="{AE1BA979-3902-4908-BFD7-36A1632C50CA}" srcOrd="0" destOrd="0" parTransId="{4EE6030D-BD15-4AC4-89B2-3B2448C2E52E}" sibTransId="{68B40AE1-EE15-4CB4-A7DF-D9E35909E598}"/>
    <dgm:cxn modelId="{9CD200CA-774C-4067-8872-2EC069A1F84D}" type="presOf" srcId="{AE53DE64-EA14-46EF-B7CC-D0E3250B5F51}" destId="{AEFB91AB-A988-4BF2-9B70-E3149390AA59}" srcOrd="0" destOrd="0" presId="urn:microsoft.com/office/officeart/2008/layout/VerticalCurvedList"/>
    <dgm:cxn modelId="{9A42B6D7-521C-4A15-8BEC-17E2973FF8C9}" type="presOf" srcId="{AE1BA979-3902-4908-BFD7-36A1632C50CA}" destId="{06652909-1B2D-4996-B112-BCFDC615EE9B}" srcOrd="0" destOrd="0" presId="urn:microsoft.com/office/officeart/2008/layout/VerticalCurvedList"/>
    <dgm:cxn modelId="{34650D4E-602C-4418-970A-426244A7B810}" type="presParOf" srcId="{AEFB91AB-A988-4BF2-9B70-E3149390AA59}" destId="{D532C2AA-B2CB-4D49-879C-54D469635AC1}" srcOrd="0" destOrd="0" presId="urn:microsoft.com/office/officeart/2008/layout/VerticalCurvedList"/>
    <dgm:cxn modelId="{419D96ED-9207-4AA4-8E28-6E0B70F4E296}" type="presParOf" srcId="{D532C2AA-B2CB-4D49-879C-54D469635AC1}" destId="{64E89CCB-EBFC-4E6A-92BF-07076C292FA5}" srcOrd="0" destOrd="0" presId="urn:microsoft.com/office/officeart/2008/layout/VerticalCurvedList"/>
    <dgm:cxn modelId="{A107D133-FFFD-41C4-9B77-F8B218C93D75}" type="presParOf" srcId="{64E89CCB-EBFC-4E6A-92BF-07076C292FA5}" destId="{4DE233FE-6679-4977-819E-E7EC65625098}" srcOrd="0" destOrd="0" presId="urn:microsoft.com/office/officeart/2008/layout/VerticalCurvedList"/>
    <dgm:cxn modelId="{2C08EA53-08DC-4A6F-946C-CA524A61E48B}" type="presParOf" srcId="{64E89CCB-EBFC-4E6A-92BF-07076C292FA5}" destId="{27C9957E-3B16-40D8-AF51-AC0435B8B974}" srcOrd="1" destOrd="0" presId="urn:microsoft.com/office/officeart/2008/layout/VerticalCurvedList"/>
    <dgm:cxn modelId="{ED2E00F1-A3E3-4959-A101-606B72D1DB91}" type="presParOf" srcId="{64E89CCB-EBFC-4E6A-92BF-07076C292FA5}" destId="{B2A1EB0E-896D-4781-A688-6CB33CBB33A5}" srcOrd="2" destOrd="0" presId="urn:microsoft.com/office/officeart/2008/layout/VerticalCurvedList"/>
    <dgm:cxn modelId="{D90A0BDC-11AA-4459-9768-834D8D9B490D}" type="presParOf" srcId="{64E89CCB-EBFC-4E6A-92BF-07076C292FA5}" destId="{CD1E2C2E-B744-4B3E-95A4-62C6CE5E82E2}" srcOrd="3" destOrd="0" presId="urn:microsoft.com/office/officeart/2008/layout/VerticalCurvedList"/>
    <dgm:cxn modelId="{5FDB045C-E758-4D11-95DA-2365BF3F9BA6}" type="presParOf" srcId="{D532C2AA-B2CB-4D49-879C-54D469635AC1}" destId="{06652909-1B2D-4996-B112-BCFDC615EE9B}" srcOrd="1" destOrd="0" presId="urn:microsoft.com/office/officeart/2008/layout/VerticalCurvedList"/>
    <dgm:cxn modelId="{D1191360-640F-4112-9281-F5D0D83BE28D}" type="presParOf" srcId="{D532C2AA-B2CB-4D49-879C-54D469635AC1}" destId="{F41459B9-EA43-4B8D-9D4B-BEA83CD3D798}" srcOrd="2" destOrd="0" presId="urn:microsoft.com/office/officeart/2008/layout/VerticalCurvedList"/>
    <dgm:cxn modelId="{01DF2DB0-5696-4F8D-95EA-0C755D15B751}" type="presParOf" srcId="{F41459B9-EA43-4B8D-9D4B-BEA83CD3D798}" destId="{0CB25E52-6516-46CA-B7C7-03649AADBF3D}" srcOrd="0" destOrd="0" presId="urn:microsoft.com/office/officeart/2008/layout/VerticalCurvedList"/>
    <dgm:cxn modelId="{70BC0201-9B06-4855-925C-A1E9B24B3FE3}" type="presParOf" srcId="{D532C2AA-B2CB-4D49-879C-54D469635AC1}" destId="{BBAB8977-E98B-46D8-A3A1-94948216AC50}" srcOrd="3" destOrd="0" presId="urn:microsoft.com/office/officeart/2008/layout/VerticalCurvedList"/>
    <dgm:cxn modelId="{F1C60FEB-C29F-437B-A205-4911861A2CEE}" type="presParOf" srcId="{D532C2AA-B2CB-4D49-879C-54D469635AC1}" destId="{6DFB5E0D-FD7B-4162-AE80-7B66779ED4AD}" srcOrd="4" destOrd="0" presId="urn:microsoft.com/office/officeart/2008/layout/VerticalCurvedList"/>
    <dgm:cxn modelId="{FBE15E21-9891-469E-B1FF-943C44A956E2}" type="presParOf" srcId="{6DFB5E0D-FD7B-4162-AE80-7B66779ED4AD}" destId="{ECC04D90-8802-46A4-8307-B08569A3740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90F5CC-1E51-4E76-AA0F-C584D8CE5A02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FD447C6-30A7-487C-86D7-A0CA326F8CA4}">
      <dgm:prSet phldrT="[Texto]"/>
      <dgm:spPr/>
      <dgm:t>
        <a:bodyPr/>
        <a:lstStyle/>
        <a:p>
          <a:r>
            <a:rPr lang="pt-BR" b="1" dirty="0"/>
            <a:t>Laudos Migrados</a:t>
          </a:r>
        </a:p>
        <a:p>
          <a:r>
            <a:rPr lang="pt-BR" b="1" dirty="0"/>
            <a:t>Processos de Aposentadoria</a:t>
          </a:r>
        </a:p>
      </dgm:t>
    </dgm:pt>
    <dgm:pt modelId="{87DB6F54-B3EF-4CF4-AE05-0B716F63DEB8}" type="parTrans" cxnId="{E2EBE659-A15C-44BB-BC94-D1D106B1E42A}">
      <dgm:prSet/>
      <dgm:spPr/>
      <dgm:t>
        <a:bodyPr/>
        <a:lstStyle/>
        <a:p>
          <a:endParaRPr lang="pt-BR"/>
        </a:p>
      </dgm:t>
    </dgm:pt>
    <dgm:pt modelId="{6DC38318-9444-491B-A16C-34684EEBCB0B}" type="sibTrans" cxnId="{E2EBE659-A15C-44BB-BC94-D1D106B1E42A}">
      <dgm:prSet/>
      <dgm:spPr/>
      <dgm:t>
        <a:bodyPr/>
        <a:lstStyle/>
        <a:p>
          <a:endParaRPr lang="pt-BR"/>
        </a:p>
      </dgm:t>
    </dgm:pt>
    <dgm:pt modelId="{76B5158B-F1DC-4E77-A00E-3FD389AE9DC6}">
      <dgm:prSet phldrT="[Texto]"/>
      <dgm:spPr/>
      <dgm:t>
        <a:bodyPr/>
        <a:lstStyle/>
        <a:p>
          <a:r>
            <a:rPr lang="pt-BR" b="1" dirty="0"/>
            <a:t>Questão administrativa do Ente</a:t>
          </a:r>
        </a:p>
      </dgm:t>
    </dgm:pt>
    <dgm:pt modelId="{F1C6FC11-2A91-4640-8F93-E81CD759AA7D}" type="parTrans" cxnId="{69979AC8-E4DA-4D77-A6C3-91BE13A336BF}">
      <dgm:prSet/>
      <dgm:spPr/>
      <dgm:t>
        <a:bodyPr/>
        <a:lstStyle/>
        <a:p>
          <a:endParaRPr lang="pt-BR"/>
        </a:p>
      </dgm:t>
    </dgm:pt>
    <dgm:pt modelId="{85F28573-2AB5-47AA-95FE-5A4CC2A80B2A}" type="sibTrans" cxnId="{69979AC8-E4DA-4D77-A6C3-91BE13A336BF}">
      <dgm:prSet/>
      <dgm:spPr/>
      <dgm:t>
        <a:bodyPr/>
        <a:lstStyle/>
        <a:p>
          <a:endParaRPr lang="pt-BR"/>
        </a:p>
      </dgm:t>
    </dgm:pt>
    <dgm:pt modelId="{DD35D08D-B5C9-4656-A5D2-CA12AE0FA1B7}">
      <dgm:prSet phldrT="[Texto]"/>
      <dgm:spPr/>
      <dgm:t>
        <a:bodyPr/>
        <a:lstStyle/>
        <a:p>
          <a:r>
            <a:rPr lang="pt-BR" b="1" dirty="0"/>
            <a:t>Tem Médico no RPPS? </a:t>
          </a:r>
        </a:p>
      </dgm:t>
    </dgm:pt>
    <dgm:pt modelId="{53E3F3BA-7311-4378-8B23-8793FBA7B9FD}" type="parTrans" cxnId="{3E649692-E956-4118-BDF3-04D5C3BD603A}">
      <dgm:prSet/>
      <dgm:spPr/>
      <dgm:t>
        <a:bodyPr/>
        <a:lstStyle/>
        <a:p>
          <a:endParaRPr lang="pt-BR"/>
        </a:p>
      </dgm:t>
    </dgm:pt>
    <dgm:pt modelId="{6ABE7C5A-5D8D-43C5-814C-C9F2D52BB29F}" type="sibTrans" cxnId="{3E649692-E956-4118-BDF3-04D5C3BD603A}">
      <dgm:prSet/>
      <dgm:spPr/>
      <dgm:t>
        <a:bodyPr/>
        <a:lstStyle/>
        <a:p>
          <a:endParaRPr lang="pt-BR"/>
        </a:p>
      </dgm:t>
    </dgm:pt>
    <dgm:pt modelId="{FFBA1BCC-B453-4B7F-87CD-D5DE541C7D3E}">
      <dgm:prSet phldrT="[Texto]"/>
      <dgm:spPr/>
      <dgm:t>
        <a:bodyPr/>
        <a:lstStyle/>
        <a:p>
          <a:r>
            <a:rPr lang="pt-BR" b="1" dirty="0"/>
            <a:t>Serviços Médicos </a:t>
          </a:r>
        </a:p>
      </dgm:t>
    </dgm:pt>
    <dgm:pt modelId="{60111FFD-A99F-45E9-A2D9-86254B8DA88C}" type="parTrans" cxnId="{1CE8EAD4-9232-483C-8BFE-103B59452153}">
      <dgm:prSet/>
      <dgm:spPr/>
      <dgm:t>
        <a:bodyPr/>
        <a:lstStyle/>
        <a:p>
          <a:endParaRPr lang="pt-BR"/>
        </a:p>
      </dgm:t>
    </dgm:pt>
    <dgm:pt modelId="{E169D046-48D1-494B-BF4C-A8AEDDACFB97}" type="sibTrans" cxnId="{1CE8EAD4-9232-483C-8BFE-103B59452153}">
      <dgm:prSet/>
      <dgm:spPr/>
      <dgm:t>
        <a:bodyPr/>
        <a:lstStyle/>
        <a:p>
          <a:endParaRPr lang="pt-BR"/>
        </a:p>
      </dgm:t>
    </dgm:pt>
    <dgm:pt modelId="{CCD0EAB4-9599-49A9-BF00-462E0F1B918F}" type="pres">
      <dgm:prSet presAssocID="{B090F5CC-1E51-4E76-AA0F-C584D8CE5A0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F101AA7-D983-41C1-90AC-E8C611C30E65}" type="pres">
      <dgm:prSet presAssocID="{8FD447C6-30A7-487C-86D7-A0CA326F8CA4}" presName="root1" presStyleCnt="0"/>
      <dgm:spPr/>
    </dgm:pt>
    <dgm:pt modelId="{FBDD59B5-6182-43B1-BEF6-2B3DE575D9B2}" type="pres">
      <dgm:prSet presAssocID="{8FD447C6-30A7-487C-86D7-A0CA326F8CA4}" presName="LevelOneTextNode" presStyleLbl="node0" presStyleIdx="0" presStyleCnt="1">
        <dgm:presLayoutVars>
          <dgm:chPref val="3"/>
        </dgm:presLayoutVars>
      </dgm:prSet>
      <dgm:spPr/>
    </dgm:pt>
    <dgm:pt modelId="{A7967E9D-B28D-408B-8D7E-78EBBB6682A4}" type="pres">
      <dgm:prSet presAssocID="{8FD447C6-30A7-487C-86D7-A0CA326F8CA4}" presName="level2hierChild" presStyleCnt="0"/>
      <dgm:spPr/>
    </dgm:pt>
    <dgm:pt modelId="{36D22CB6-08C1-4BF1-995B-CDE955EC57E7}" type="pres">
      <dgm:prSet presAssocID="{F1C6FC11-2A91-4640-8F93-E81CD759AA7D}" presName="conn2-1" presStyleLbl="parChTrans1D2" presStyleIdx="0" presStyleCnt="3"/>
      <dgm:spPr/>
    </dgm:pt>
    <dgm:pt modelId="{7097FC77-14DC-4AB3-904E-018A9DD5DDFE}" type="pres">
      <dgm:prSet presAssocID="{F1C6FC11-2A91-4640-8F93-E81CD759AA7D}" presName="connTx" presStyleLbl="parChTrans1D2" presStyleIdx="0" presStyleCnt="3"/>
      <dgm:spPr/>
    </dgm:pt>
    <dgm:pt modelId="{5E92E0D8-4699-417E-B01B-74A4C3D7D584}" type="pres">
      <dgm:prSet presAssocID="{76B5158B-F1DC-4E77-A00E-3FD389AE9DC6}" presName="root2" presStyleCnt="0"/>
      <dgm:spPr/>
    </dgm:pt>
    <dgm:pt modelId="{B747FF95-A534-4862-8CF3-633EE6E21A99}" type="pres">
      <dgm:prSet presAssocID="{76B5158B-F1DC-4E77-A00E-3FD389AE9DC6}" presName="LevelTwoTextNode" presStyleLbl="node2" presStyleIdx="0" presStyleCnt="3">
        <dgm:presLayoutVars>
          <dgm:chPref val="3"/>
        </dgm:presLayoutVars>
      </dgm:prSet>
      <dgm:spPr/>
    </dgm:pt>
    <dgm:pt modelId="{18F32E72-C655-4747-A283-374F809C006A}" type="pres">
      <dgm:prSet presAssocID="{76B5158B-F1DC-4E77-A00E-3FD389AE9DC6}" presName="level3hierChild" presStyleCnt="0"/>
      <dgm:spPr/>
    </dgm:pt>
    <dgm:pt modelId="{93CE1767-E8C7-4DAC-9527-D53DDF275168}" type="pres">
      <dgm:prSet presAssocID="{53E3F3BA-7311-4378-8B23-8793FBA7B9FD}" presName="conn2-1" presStyleLbl="parChTrans1D2" presStyleIdx="1" presStyleCnt="3"/>
      <dgm:spPr/>
    </dgm:pt>
    <dgm:pt modelId="{653260BB-7D19-4553-85E7-DD042384E424}" type="pres">
      <dgm:prSet presAssocID="{53E3F3BA-7311-4378-8B23-8793FBA7B9FD}" presName="connTx" presStyleLbl="parChTrans1D2" presStyleIdx="1" presStyleCnt="3"/>
      <dgm:spPr/>
    </dgm:pt>
    <dgm:pt modelId="{3EDBBF3D-4AA8-482B-8FDF-8C1976EDB490}" type="pres">
      <dgm:prSet presAssocID="{DD35D08D-B5C9-4656-A5D2-CA12AE0FA1B7}" presName="root2" presStyleCnt="0"/>
      <dgm:spPr/>
    </dgm:pt>
    <dgm:pt modelId="{882FA111-087B-4D03-BCC6-BFB358DC12DB}" type="pres">
      <dgm:prSet presAssocID="{DD35D08D-B5C9-4656-A5D2-CA12AE0FA1B7}" presName="LevelTwoTextNode" presStyleLbl="node2" presStyleIdx="1" presStyleCnt="3">
        <dgm:presLayoutVars>
          <dgm:chPref val="3"/>
        </dgm:presLayoutVars>
      </dgm:prSet>
      <dgm:spPr/>
    </dgm:pt>
    <dgm:pt modelId="{C4540DE0-839C-494E-ABF2-09A716C4BA4A}" type="pres">
      <dgm:prSet presAssocID="{DD35D08D-B5C9-4656-A5D2-CA12AE0FA1B7}" presName="level3hierChild" presStyleCnt="0"/>
      <dgm:spPr/>
    </dgm:pt>
    <dgm:pt modelId="{0BC3D214-B0E9-404A-8B55-322D996C8F46}" type="pres">
      <dgm:prSet presAssocID="{60111FFD-A99F-45E9-A2D9-86254B8DA88C}" presName="conn2-1" presStyleLbl="parChTrans1D2" presStyleIdx="2" presStyleCnt="3"/>
      <dgm:spPr/>
    </dgm:pt>
    <dgm:pt modelId="{CF899619-8E3F-4A5F-9C5F-140DB8F8E4A5}" type="pres">
      <dgm:prSet presAssocID="{60111FFD-A99F-45E9-A2D9-86254B8DA88C}" presName="connTx" presStyleLbl="parChTrans1D2" presStyleIdx="2" presStyleCnt="3"/>
      <dgm:spPr/>
    </dgm:pt>
    <dgm:pt modelId="{20E465B4-7750-4C1F-B18C-50A228B4361B}" type="pres">
      <dgm:prSet presAssocID="{FFBA1BCC-B453-4B7F-87CD-D5DE541C7D3E}" presName="root2" presStyleCnt="0"/>
      <dgm:spPr/>
    </dgm:pt>
    <dgm:pt modelId="{21B07567-CC24-4A23-8083-E0C7FBCE28CC}" type="pres">
      <dgm:prSet presAssocID="{FFBA1BCC-B453-4B7F-87CD-D5DE541C7D3E}" presName="LevelTwoTextNode" presStyleLbl="node2" presStyleIdx="2" presStyleCnt="3">
        <dgm:presLayoutVars>
          <dgm:chPref val="3"/>
        </dgm:presLayoutVars>
      </dgm:prSet>
      <dgm:spPr/>
    </dgm:pt>
    <dgm:pt modelId="{CC654C3B-B103-499E-AFA0-6D7FEC6E79DD}" type="pres">
      <dgm:prSet presAssocID="{FFBA1BCC-B453-4B7F-87CD-D5DE541C7D3E}" presName="level3hierChild" presStyleCnt="0"/>
      <dgm:spPr/>
    </dgm:pt>
  </dgm:ptLst>
  <dgm:cxnLst>
    <dgm:cxn modelId="{398DE510-B8FE-442F-89D9-70026B4852CF}" type="presOf" srcId="{DD35D08D-B5C9-4656-A5D2-CA12AE0FA1B7}" destId="{882FA111-087B-4D03-BCC6-BFB358DC12DB}" srcOrd="0" destOrd="0" presId="urn:microsoft.com/office/officeart/2005/8/layout/hierarchy2"/>
    <dgm:cxn modelId="{4AE72E18-C5F5-48C0-A068-0CB5431E71A8}" type="presOf" srcId="{F1C6FC11-2A91-4640-8F93-E81CD759AA7D}" destId="{36D22CB6-08C1-4BF1-995B-CDE955EC57E7}" srcOrd="0" destOrd="0" presId="urn:microsoft.com/office/officeart/2005/8/layout/hierarchy2"/>
    <dgm:cxn modelId="{18D30A5F-4E83-4CC6-9EBB-4EE6DB571910}" type="presOf" srcId="{76B5158B-F1DC-4E77-A00E-3FD389AE9DC6}" destId="{B747FF95-A534-4862-8CF3-633EE6E21A99}" srcOrd="0" destOrd="0" presId="urn:microsoft.com/office/officeart/2005/8/layout/hierarchy2"/>
    <dgm:cxn modelId="{EC52CD48-A675-4446-932D-7277D431EA0C}" type="presOf" srcId="{8FD447C6-30A7-487C-86D7-A0CA326F8CA4}" destId="{FBDD59B5-6182-43B1-BEF6-2B3DE575D9B2}" srcOrd="0" destOrd="0" presId="urn:microsoft.com/office/officeart/2005/8/layout/hierarchy2"/>
    <dgm:cxn modelId="{C001236F-59EC-489A-9177-BA11478F8517}" type="presOf" srcId="{F1C6FC11-2A91-4640-8F93-E81CD759AA7D}" destId="{7097FC77-14DC-4AB3-904E-018A9DD5DDFE}" srcOrd="1" destOrd="0" presId="urn:microsoft.com/office/officeart/2005/8/layout/hierarchy2"/>
    <dgm:cxn modelId="{E2EBE659-A15C-44BB-BC94-D1D106B1E42A}" srcId="{B090F5CC-1E51-4E76-AA0F-C584D8CE5A02}" destId="{8FD447C6-30A7-487C-86D7-A0CA326F8CA4}" srcOrd="0" destOrd="0" parTransId="{87DB6F54-B3EF-4CF4-AE05-0B716F63DEB8}" sibTransId="{6DC38318-9444-491B-A16C-34684EEBCB0B}"/>
    <dgm:cxn modelId="{1086818A-0AFA-4A8E-AD50-9B328857E87A}" type="presOf" srcId="{60111FFD-A99F-45E9-A2D9-86254B8DA88C}" destId="{0BC3D214-B0E9-404A-8B55-322D996C8F46}" srcOrd="0" destOrd="0" presId="urn:microsoft.com/office/officeart/2005/8/layout/hierarchy2"/>
    <dgm:cxn modelId="{2939DA91-B095-4E79-B3C9-0A86E93FBC06}" type="presOf" srcId="{53E3F3BA-7311-4378-8B23-8793FBA7B9FD}" destId="{653260BB-7D19-4553-85E7-DD042384E424}" srcOrd="1" destOrd="0" presId="urn:microsoft.com/office/officeart/2005/8/layout/hierarchy2"/>
    <dgm:cxn modelId="{3E649692-E956-4118-BDF3-04D5C3BD603A}" srcId="{8FD447C6-30A7-487C-86D7-A0CA326F8CA4}" destId="{DD35D08D-B5C9-4656-A5D2-CA12AE0FA1B7}" srcOrd="1" destOrd="0" parTransId="{53E3F3BA-7311-4378-8B23-8793FBA7B9FD}" sibTransId="{6ABE7C5A-5D8D-43C5-814C-C9F2D52BB29F}"/>
    <dgm:cxn modelId="{EA6DAC97-27D7-4578-93CE-2F9FA4F7CD81}" type="presOf" srcId="{FFBA1BCC-B453-4B7F-87CD-D5DE541C7D3E}" destId="{21B07567-CC24-4A23-8083-E0C7FBCE28CC}" srcOrd="0" destOrd="0" presId="urn:microsoft.com/office/officeart/2005/8/layout/hierarchy2"/>
    <dgm:cxn modelId="{A806BDB4-F32F-4B50-818A-BF5EC37A3367}" type="presOf" srcId="{60111FFD-A99F-45E9-A2D9-86254B8DA88C}" destId="{CF899619-8E3F-4A5F-9C5F-140DB8F8E4A5}" srcOrd="1" destOrd="0" presId="urn:microsoft.com/office/officeart/2005/8/layout/hierarchy2"/>
    <dgm:cxn modelId="{22AD2EBE-6513-42BE-AD06-92FFBCDEC7F5}" type="presOf" srcId="{53E3F3BA-7311-4378-8B23-8793FBA7B9FD}" destId="{93CE1767-E8C7-4DAC-9527-D53DDF275168}" srcOrd="0" destOrd="0" presId="urn:microsoft.com/office/officeart/2005/8/layout/hierarchy2"/>
    <dgm:cxn modelId="{69979AC8-E4DA-4D77-A6C3-91BE13A336BF}" srcId="{8FD447C6-30A7-487C-86D7-A0CA326F8CA4}" destId="{76B5158B-F1DC-4E77-A00E-3FD389AE9DC6}" srcOrd="0" destOrd="0" parTransId="{F1C6FC11-2A91-4640-8F93-E81CD759AA7D}" sibTransId="{85F28573-2AB5-47AA-95FE-5A4CC2A80B2A}"/>
    <dgm:cxn modelId="{1CE8EAD4-9232-483C-8BFE-103B59452153}" srcId="{8FD447C6-30A7-487C-86D7-A0CA326F8CA4}" destId="{FFBA1BCC-B453-4B7F-87CD-D5DE541C7D3E}" srcOrd="2" destOrd="0" parTransId="{60111FFD-A99F-45E9-A2D9-86254B8DA88C}" sibTransId="{E169D046-48D1-494B-BF4C-A8AEDDACFB97}"/>
    <dgm:cxn modelId="{809A9EEB-6685-49F6-AECC-F28E4E33CEC1}" type="presOf" srcId="{B090F5CC-1E51-4E76-AA0F-C584D8CE5A02}" destId="{CCD0EAB4-9599-49A9-BF00-462E0F1B918F}" srcOrd="0" destOrd="0" presId="urn:microsoft.com/office/officeart/2005/8/layout/hierarchy2"/>
    <dgm:cxn modelId="{84617C97-3287-44C0-AFF5-03A144217E82}" type="presParOf" srcId="{CCD0EAB4-9599-49A9-BF00-462E0F1B918F}" destId="{9F101AA7-D983-41C1-90AC-E8C611C30E65}" srcOrd="0" destOrd="0" presId="urn:microsoft.com/office/officeart/2005/8/layout/hierarchy2"/>
    <dgm:cxn modelId="{FEC1D1BD-A4DE-49FD-8CA8-55F0DF474093}" type="presParOf" srcId="{9F101AA7-D983-41C1-90AC-E8C611C30E65}" destId="{FBDD59B5-6182-43B1-BEF6-2B3DE575D9B2}" srcOrd="0" destOrd="0" presId="urn:microsoft.com/office/officeart/2005/8/layout/hierarchy2"/>
    <dgm:cxn modelId="{7A17E9E2-91BF-45E2-B129-FCB2C1902E2C}" type="presParOf" srcId="{9F101AA7-D983-41C1-90AC-E8C611C30E65}" destId="{A7967E9D-B28D-408B-8D7E-78EBBB6682A4}" srcOrd="1" destOrd="0" presId="urn:microsoft.com/office/officeart/2005/8/layout/hierarchy2"/>
    <dgm:cxn modelId="{80FCA96D-822D-4133-B245-BBE5C1ED9A2E}" type="presParOf" srcId="{A7967E9D-B28D-408B-8D7E-78EBBB6682A4}" destId="{36D22CB6-08C1-4BF1-995B-CDE955EC57E7}" srcOrd="0" destOrd="0" presId="urn:microsoft.com/office/officeart/2005/8/layout/hierarchy2"/>
    <dgm:cxn modelId="{D3A03587-0487-4E2F-BFAD-9391FC4C5500}" type="presParOf" srcId="{36D22CB6-08C1-4BF1-995B-CDE955EC57E7}" destId="{7097FC77-14DC-4AB3-904E-018A9DD5DDFE}" srcOrd="0" destOrd="0" presId="urn:microsoft.com/office/officeart/2005/8/layout/hierarchy2"/>
    <dgm:cxn modelId="{E5AF1AB8-6581-4CA8-B595-DF25470C79DF}" type="presParOf" srcId="{A7967E9D-B28D-408B-8D7E-78EBBB6682A4}" destId="{5E92E0D8-4699-417E-B01B-74A4C3D7D584}" srcOrd="1" destOrd="0" presId="urn:microsoft.com/office/officeart/2005/8/layout/hierarchy2"/>
    <dgm:cxn modelId="{2E29AE80-826A-46FC-A4B5-98BBF54AF14C}" type="presParOf" srcId="{5E92E0D8-4699-417E-B01B-74A4C3D7D584}" destId="{B747FF95-A534-4862-8CF3-633EE6E21A99}" srcOrd="0" destOrd="0" presId="urn:microsoft.com/office/officeart/2005/8/layout/hierarchy2"/>
    <dgm:cxn modelId="{5FB3F82D-3EAF-497E-9BE2-4CF865543E3E}" type="presParOf" srcId="{5E92E0D8-4699-417E-B01B-74A4C3D7D584}" destId="{18F32E72-C655-4747-A283-374F809C006A}" srcOrd="1" destOrd="0" presId="urn:microsoft.com/office/officeart/2005/8/layout/hierarchy2"/>
    <dgm:cxn modelId="{EFEEA1B7-DF07-43F1-A47E-CAE5C5949D58}" type="presParOf" srcId="{A7967E9D-B28D-408B-8D7E-78EBBB6682A4}" destId="{93CE1767-E8C7-4DAC-9527-D53DDF275168}" srcOrd="2" destOrd="0" presId="urn:microsoft.com/office/officeart/2005/8/layout/hierarchy2"/>
    <dgm:cxn modelId="{2D7FCB24-5F3A-4512-8851-2D3323A8020F}" type="presParOf" srcId="{93CE1767-E8C7-4DAC-9527-D53DDF275168}" destId="{653260BB-7D19-4553-85E7-DD042384E424}" srcOrd="0" destOrd="0" presId="urn:microsoft.com/office/officeart/2005/8/layout/hierarchy2"/>
    <dgm:cxn modelId="{4231A766-5728-46F9-B9DA-7C4F5D41A003}" type="presParOf" srcId="{A7967E9D-B28D-408B-8D7E-78EBBB6682A4}" destId="{3EDBBF3D-4AA8-482B-8FDF-8C1976EDB490}" srcOrd="3" destOrd="0" presId="urn:microsoft.com/office/officeart/2005/8/layout/hierarchy2"/>
    <dgm:cxn modelId="{DA4E5AF8-421A-48DB-A8F3-05D16F93CF05}" type="presParOf" srcId="{3EDBBF3D-4AA8-482B-8FDF-8C1976EDB490}" destId="{882FA111-087B-4D03-BCC6-BFB358DC12DB}" srcOrd="0" destOrd="0" presId="urn:microsoft.com/office/officeart/2005/8/layout/hierarchy2"/>
    <dgm:cxn modelId="{0A94BF58-CDD8-406B-8446-3CA406B5DE15}" type="presParOf" srcId="{3EDBBF3D-4AA8-482B-8FDF-8C1976EDB490}" destId="{C4540DE0-839C-494E-ABF2-09A716C4BA4A}" srcOrd="1" destOrd="0" presId="urn:microsoft.com/office/officeart/2005/8/layout/hierarchy2"/>
    <dgm:cxn modelId="{AE4DDE36-1C40-4976-BE8A-3BC4EC4A0E34}" type="presParOf" srcId="{A7967E9D-B28D-408B-8D7E-78EBBB6682A4}" destId="{0BC3D214-B0E9-404A-8B55-322D996C8F46}" srcOrd="4" destOrd="0" presId="urn:microsoft.com/office/officeart/2005/8/layout/hierarchy2"/>
    <dgm:cxn modelId="{CB36D662-22CC-4EC3-B614-D3070BD97BFA}" type="presParOf" srcId="{0BC3D214-B0E9-404A-8B55-322D996C8F46}" destId="{CF899619-8E3F-4A5F-9C5F-140DB8F8E4A5}" srcOrd="0" destOrd="0" presId="urn:microsoft.com/office/officeart/2005/8/layout/hierarchy2"/>
    <dgm:cxn modelId="{1630B28E-20EC-4C38-847A-0F854B9E5FFA}" type="presParOf" srcId="{A7967E9D-B28D-408B-8D7E-78EBBB6682A4}" destId="{20E465B4-7750-4C1F-B18C-50A228B4361B}" srcOrd="5" destOrd="0" presId="urn:microsoft.com/office/officeart/2005/8/layout/hierarchy2"/>
    <dgm:cxn modelId="{78A78F5A-7FFA-4D8F-8BFB-30E2EB017506}" type="presParOf" srcId="{20E465B4-7750-4C1F-B18C-50A228B4361B}" destId="{21B07567-CC24-4A23-8083-E0C7FBCE28CC}" srcOrd="0" destOrd="0" presId="urn:microsoft.com/office/officeart/2005/8/layout/hierarchy2"/>
    <dgm:cxn modelId="{C00A3FDA-9860-4CD9-B1BF-BFC66EC11DA5}" type="presParOf" srcId="{20E465B4-7750-4C1F-B18C-50A228B4361B}" destId="{CC654C3B-B103-499E-AFA0-6D7FEC6E79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441474-DD77-4B9F-993F-8859764B7581}">
      <dsp:nvSpPr>
        <dsp:cNvPr id="0" name=""/>
        <dsp:cNvSpPr/>
      </dsp:nvSpPr>
      <dsp:spPr>
        <a:xfrm>
          <a:off x="0" y="0"/>
          <a:ext cx="9153525" cy="13815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Regra Geral da matéria previdenciária é editada pela União, conforme disposição constitucional</a:t>
          </a:r>
        </a:p>
      </dsp:txBody>
      <dsp:txXfrm>
        <a:off x="0" y="0"/>
        <a:ext cx="9153525" cy="1381592"/>
      </dsp:txXfrm>
    </dsp:sp>
    <dsp:sp modelId="{A500A16F-4134-42E3-8D23-CF76283BC5AB}">
      <dsp:nvSpPr>
        <dsp:cNvPr id="0" name=""/>
        <dsp:cNvSpPr/>
      </dsp:nvSpPr>
      <dsp:spPr>
        <a:xfrm>
          <a:off x="9885" y="1825164"/>
          <a:ext cx="9133753" cy="2014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Encontra-se na Lei Federal 9.917 de 1998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Não estabelece o marco inicial da aposentadoria por invalidez</a:t>
          </a:r>
        </a:p>
      </dsp:txBody>
      <dsp:txXfrm>
        <a:off x="9885" y="1825164"/>
        <a:ext cx="9133753" cy="2014200"/>
      </dsp:txXfrm>
    </dsp:sp>
    <dsp:sp modelId="{1B6069DE-1539-43B9-A4D4-A51972DDFD1B}">
      <dsp:nvSpPr>
        <dsp:cNvPr id="0" name=""/>
        <dsp:cNvSpPr/>
      </dsp:nvSpPr>
      <dsp:spPr>
        <a:xfrm>
          <a:off x="0" y="4282936"/>
          <a:ext cx="9153525" cy="32237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9957E-3B16-40D8-AF51-AC0435B8B974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52909-1B2D-4996-B112-BCFDC615EE9B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729" tIns="165100" rIns="165100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Invalidez</a:t>
          </a:r>
        </a:p>
      </dsp:txBody>
      <dsp:txXfrm>
        <a:off x="996086" y="774110"/>
        <a:ext cx="7103330" cy="1548004"/>
      </dsp:txXfrm>
    </dsp:sp>
    <dsp:sp modelId="{0CB25E52-6516-46CA-B7C7-03649AADBF3D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B8977-E98B-46D8-A3A1-94948216AC50}">
      <dsp:nvSpPr>
        <dsp:cNvPr id="0" name=""/>
        <dsp:cNvSpPr/>
      </dsp:nvSpPr>
      <dsp:spPr>
        <a:xfrm>
          <a:off x="996086" y="3096551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729" tIns="165100" rIns="165100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Incapacidade</a:t>
          </a:r>
        </a:p>
      </dsp:txBody>
      <dsp:txXfrm>
        <a:off x="996086" y="3096551"/>
        <a:ext cx="7103330" cy="1548004"/>
      </dsp:txXfrm>
    </dsp:sp>
    <dsp:sp modelId="{ECC04D90-8802-46A4-8307-B08569A37404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9957E-3B16-40D8-AF51-AC0435B8B974}">
      <dsp:nvSpPr>
        <dsp:cNvPr id="0" name=""/>
        <dsp:cNvSpPr/>
      </dsp:nvSpPr>
      <dsp:spPr>
        <a:xfrm>
          <a:off x="-6078982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652909-1B2D-4996-B112-BCFDC615EE9B}">
      <dsp:nvSpPr>
        <dsp:cNvPr id="0" name=""/>
        <dsp:cNvSpPr/>
      </dsp:nvSpPr>
      <dsp:spPr>
        <a:xfrm>
          <a:off x="996086" y="774110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729" tIns="165100" rIns="165100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Revisão</a:t>
          </a:r>
        </a:p>
      </dsp:txBody>
      <dsp:txXfrm>
        <a:off x="996086" y="774110"/>
        <a:ext cx="7103330" cy="1548004"/>
      </dsp:txXfrm>
    </dsp:sp>
    <dsp:sp modelId="{0CB25E52-6516-46CA-B7C7-03649AADBF3D}">
      <dsp:nvSpPr>
        <dsp:cNvPr id="0" name=""/>
        <dsp:cNvSpPr/>
      </dsp:nvSpPr>
      <dsp:spPr>
        <a:xfrm>
          <a:off x="28583" y="58061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AB8977-E98B-46D8-A3A1-94948216AC50}">
      <dsp:nvSpPr>
        <dsp:cNvPr id="0" name=""/>
        <dsp:cNvSpPr/>
      </dsp:nvSpPr>
      <dsp:spPr>
        <a:xfrm>
          <a:off x="996086" y="3096551"/>
          <a:ext cx="7103330" cy="15480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28729" tIns="165100" rIns="165100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Readaptação</a:t>
          </a:r>
        </a:p>
      </dsp:txBody>
      <dsp:txXfrm>
        <a:off x="996086" y="3096551"/>
        <a:ext cx="7103330" cy="1548004"/>
      </dsp:txXfrm>
    </dsp:sp>
    <dsp:sp modelId="{ECC04D90-8802-46A4-8307-B08569A37404}">
      <dsp:nvSpPr>
        <dsp:cNvPr id="0" name=""/>
        <dsp:cNvSpPr/>
      </dsp:nvSpPr>
      <dsp:spPr>
        <a:xfrm>
          <a:off x="28583" y="2903050"/>
          <a:ext cx="1935005" cy="19350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DD59B5-6182-43B1-BEF6-2B3DE575D9B2}">
      <dsp:nvSpPr>
        <dsp:cNvPr id="0" name=""/>
        <dsp:cNvSpPr/>
      </dsp:nvSpPr>
      <dsp:spPr>
        <a:xfrm>
          <a:off x="564483" y="1415501"/>
          <a:ext cx="2458294" cy="1229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Laudos Migrados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Processos de Aposentadoria</a:t>
          </a:r>
        </a:p>
      </dsp:txBody>
      <dsp:txXfrm>
        <a:off x="600483" y="1451501"/>
        <a:ext cx="2386294" cy="1157147"/>
      </dsp:txXfrm>
    </dsp:sp>
    <dsp:sp modelId="{36D22CB6-08C1-4BF1-995B-CDE955EC57E7}">
      <dsp:nvSpPr>
        <dsp:cNvPr id="0" name=""/>
        <dsp:cNvSpPr/>
      </dsp:nvSpPr>
      <dsp:spPr>
        <a:xfrm rot="18289469">
          <a:off x="2653484" y="1296069"/>
          <a:ext cx="172190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21903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3471388" y="1280268"/>
        <a:ext cx="86095" cy="86095"/>
      </dsp:txXfrm>
    </dsp:sp>
    <dsp:sp modelId="{B747FF95-A534-4862-8CF3-633EE6E21A99}">
      <dsp:nvSpPr>
        <dsp:cNvPr id="0" name=""/>
        <dsp:cNvSpPr/>
      </dsp:nvSpPr>
      <dsp:spPr>
        <a:xfrm>
          <a:off x="4006095" y="1982"/>
          <a:ext cx="2458294" cy="1229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Questão administrativa do Ente</a:t>
          </a:r>
        </a:p>
      </dsp:txBody>
      <dsp:txXfrm>
        <a:off x="4042095" y="37982"/>
        <a:ext cx="2386294" cy="1157147"/>
      </dsp:txXfrm>
    </dsp:sp>
    <dsp:sp modelId="{93CE1767-E8C7-4DAC-9527-D53DDF275168}">
      <dsp:nvSpPr>
        <dsp:cNvPr id="0" name=""/>
        <dsp:cNvSpPr/>
      </dsp:nvSpPr>
      <dsp:spPr>
        <a:xfrm>
          <a:off x="3022777" y="2002829"/>
          <a:ext cx="98331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983317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3489853" y="2005492"/>
        <a:ext cx="49165" cy="49165"/>
      </dsp:txXfrm>
    </dsp:sp>
    <dsp:sp modelId="{882FA111-087B-4D03-BCC6-BFB358DC12DB}">
      <dsp:nvSpPr>
        <dsp:cNvPr id="0" name=""/>
        <dsp:cNvSpPr/>
      </dsp:nvSpPr>
      <dsp:spPr>
        <a:xfrm>
          <a:off x="4006095" y="1415501"/>
          <a:ext cx="2458294" cy="1229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Tem Médico no RPPS? </a:t>
          </a:r>
        </a:p>
      </dsp:txBody>
      <dsp:txXfrm>
        <a:off x="4042095" y="1451501"/>
        <a:ext cx="2386294" cy="1157147"/>
      </dsp:txXfrm>
    </dsp:sp>
    <dsp:sp modelId="{0BC3D214-B0E9-404A-8B55-322D996C8F46}">
      <dsp:nvSpPr>
        <dsp:cNvPr id="0" name=""/>
        <dsp:cNvSpPr/>
      </dsp:nvSpPr>
      <dsp:spPr>
        <a:xfrm rot="3310531">
          <a:off x="2653484" y="2709589"/>
          <a:ext cx="172190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21903" y="272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600" kern="1200"/>
        </a:p>
      </dsp:txBody>
      <dsp:txXfrm>
        <a:off x="3471388" y="2693787"/>
        <a:ext cx="86095" cy="86095"/>
      </dsp:txXfrm>
    </dsp:sp>
    <dsp:sp modelId="{21B07567-CC24-4A23-8083-E0C7FBCE28CC}">
      <dsp:nvSpPr>
        <dsp:cNvPr id="0" name=""/>
        <dsp:cNvSpPr/>
      </dsp:nvSpPr>
      <dsp:spPr>
        <a:xfrm>
          <a:off x="4006095" y="2829021"/>
          <a:ext cx="2458294" cy="12291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b="1" kern="1200" dirty="0"/>
            <a:t>Serviços Médicos </a:t>
          </a:r>
        </a:p>
      </dsp:txBody>
      <dsp:txXfrm>
        <a:off x="4042095" y="2865021"/>
        <a:ext cx="2386294" cy="11571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EBFD2-2FFF-4895-8E2C-72CE3B3C83DE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4C800-1361-4828-8516-9545F64C0E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7745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277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440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536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509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8022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919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955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041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4328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986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3036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441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360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923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3589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4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747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4C800-1361-4828-8516-9545F64C0E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479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6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57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17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3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9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69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21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4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34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178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94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35C8E-18C9-4D17-BEB0-AA5A56F113D7}" type="datetimeFigureOut">
              <a:rPr lang="pt-BR" smtClean="0"/>
              <a:t>18/08/2021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1578-3EA4-489F-962B-75511A7F86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99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862" y="352714"/>
            <a:ext cx="2382687" cy="1039115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292956" y="2196869"/>
            <a:ext cx="980358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ANÁLISE MÉDICA</a:t>
            </a:r>
          </a:p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&amp;</a:t>
            </a:r>
          </a:p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COMPENSAÇÃO PREVIDENCIÁRIA</a:t>
            </a: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711AF5DA-2729-4C65-A7DA-6B2568459983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406864" y="5910465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2685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1940938" y="6072305"/>
            <a:ext cx="9038880" cy="304560"/>
          </a:xfrm>
          <a:prstGeom prst="rect">
            <a:avLst/>
          </a:prstGeom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52063F0A-0EAB-45ED-A927-DE7D3B7EB1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758" y="1679846"/>
            <a:ext cx="8424936" cy="4601384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85D1E51-409D-4D4B-ABE7-D624B99B9BA4}"/>
              </a:ext>
            </a:extLst>
          </p:cNvPr>
          <p:cNvSpPr/>
          <p:nvPr/>
        </p:nvSpPr>
        <p:spPr>
          <a:xfrm>
            <a:off x="1105591" y="402983"/>
            <a:ext cx="8688645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PREVISÃO: TERMO DE ADESÃO</a:t>
            </a:r>
            <a:endParaRPr lang="pt-BR" sz="45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8508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46908" y="1573640"/>
            <a:ext cx="9336413" cy="4118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pt-BR" sz="3400" dirty="0"/>
              <a:t>A exigência de cadastramento de médico junto ao sistema do NOVO-COMPREV e, assim como as eventuais tratativas administrativas e burocráticas circunscreve à responsabilidade/competência do ente federativo, em face de sua autonomia.</a:t>
            </a:r>
          </a:p>
          <a:p>
            <a:pPr algn="just">
              <a:lnSpc>
                <a:spcPct val="130000"/>
              </a:lnSpc>
            </a:pPr>
            <a:endParaRPr lang="pt-BR" sz="3400" b="1" dirty="0"/>
          </a:p>
        </p:txBody>
      </p:sp>
      <p:sp>
        <p:nvSpPr>
          <p:cNvPr id="12" name="Retângulo 11"/>
          <p:cNvSpPr/>
          <p:nvPr/>
        </p:nvSpPr>
        <p:spPr>
          <a:xfrm>
            <a:off x="1105591" y="402983"/>
            <a:ext cx="8688645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3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Médico Analista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257BCCFE-47E7-44BF-AA3B-CB326520FD7F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395674" y="5723139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0245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192" y="352714"/>
            <a:ext cx="2271357" cy="990563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46908" y="1573640"/>
            <a:ext cx="9336413" cy="479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pt-BR" sz="3400" dirty="0"/>
              <a:t>3.4 O ADERENTE deverá indicar profissional médico habilitado para realizar o enquadramento do requerimento de compensação previdenciária, quando decorrente de aposentadorias por incapacidade permanente para o trabalho (ou antiga aposentadoria por invalidez), ao rol de doenças previsto na legislação.</a:t>
            </a:r>
            <a:endParaRPr lang="pt-BR" sz="3400" b="1" dirty="0"/>
          </a:p>
        </p:txBody>
      </p:sp>
      <p:sp>
        <p:nvSpPr>
          <p:cNvPr id="12" name="Retângulo 11"/>
          <p:cNvSpPr/>
          <p:nvPr/>
        </p:nvSpPr>
        <p:spPr>
          <a:xfrm>
            <a:off x="1105591" y="402983"/>
            <a:ext cx="8688645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3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Cláusula Terceira: Das Obrigações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86637557-27E7-4201-990E-537D6A92D507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395674" y="6372326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1230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232" y="352715"/>
            <a:ext cx="2379318" cy="103764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46908" y="1646468"/>
            <a:ext cx="93364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6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 Asseverou, desse modo, pertencer ao domínio normativo ordinário a definição das </a:t>
            </a:r>
            <a:r>
              <a:rPr lang="pt-BR" sz="3600" b="1" i="0" dirty="0">
                <a:solidFill>
                  <a:srgbClr val="767676"/>
                </a:solidFill>
                <a:effectLst/>
                <a:latin typeface="Roboto" panose="02000000000000000000" pitchFamily="2" charset="0"/>
              </a:rPr>
              <a:t>doenças e</a:t>
            </a:r>
            <a:r>
              <a:rPr lang="pt-BR" sz="36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 moléstias que ensejariam </a:t>
            </a:r>
            <a:r>
              <a:rPr lang="pt-BR" sz="3600" b="1" i="0" dirty="0">
                <a:solidFill>
                  <a:srgbClr val="767676"/>
                </a:solidFill>
                <a:effectLst/>
                <a:latin typeface="Roboto" panose="02000000000000000000" pitchFamily="2" charset="0"/>
              </a:rPr>
              <a:t>aposentadoria</a:t>
            </a:r>
            <a:r>
              <a:rPr lang="pt-BR" sz="36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 por invalidez com proventos integrais, cujo </a:t>
            </a:r>
            <a:r>
              <a:rPr lang="pt-BR" sz="3600" b="1" i="0" dirty="0">
                <a:solidFill>
                  <a:srgbClr val="767676"/>
                </a:solidFill>
                <a:effectLst/>
                <a:latin typeface="Roboto" panose="02000000000000000000" pitchFamily="2" charset="0"/>
              </a:rPr>
              <a:t>rol</a:t>
            </a:r>
            <a:r>
              <a:rPr lang="pt-BR" sz="36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, segundo a jurisprudência do STF, teria natureza </a:t>
            </a:r>
            <a:r>
              <a:rPr lang="pt-BR" sz="3600" b="1" i="0" dirty="0">
                <a:solidFill>
                  <a:srgbClr val="767676"/>
                </a:solidFill>
                <a:effectLst/>
                <a:latin typeface="Roboto" panose="02000000000000000000" pitchFamily="2" charset="0"/>
              </a:rPr>
              <a:t>taxativa</a:t>
            </a:r>
            <a:r>
              <a:rPr lang="pt-BR" sz="36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. RE 656860/MT, rel</a:t>
            </a:r>
            <a:r>
              <a:rPr lang="pt-BR" sz="3600" b="0" i="0" dirty="0">
                <a:solidFill>
                  <a:srgbClr val="222222"/>
                </a:solidFill>
                <a:effectLst/>
                <a:latin typeface="Droid Sans"/>
              </a:rPr>
              <a:t>. </a:t>
            </a:r>
            <a:r>
              <a:rPr lang="pt-BR" sz="3600" dirty="0">
                <a:solidFill>
                  <a:srgbClr val="666666"/>
                </a:solidFill>
                <a:latin typeface="Roboto" panose="02000000000000000000" pitchFamily="2" charset="0"/>
              </a:rPr>
              <a:t>Min</a:t>
            </a:r>
            <a:r>
              <a:rPr lang="pt-BR" sz="3600" b="0" i="0" dirty="0">
                <a:solidFill>
                  <a:srgbClr val="222222"/>
                </a:solidFill>
                <a:effectLst/>
                <a:latin typeface="Droid Sans"/>
              </a:rPr>
              <a:t>. </a:t>
            </a:r>
            <a:r>
              <a:rPr lang="pt-BR" sz="3600" b="0" i="0" dirty="0" err="1">
                <a:solidFill>
                  <a:srgbClr val="222222"/>
                </a:solidFill>
                <a:effectLst/>
                <a:latin typeface="Droid Sans"/>
              </a:rPr>
              <a:t>Teori</a:t>
            </a:r>
            <a:r>
              <a:rPr lang="pt-BR" sz="3600" b="0" i="0" dirty="0">
                <a:solidFill>
                  <a:srgbClr val="222222"/>
                </a:solidFill>
                <a:effectLst/>
                <a:latin typeface="Droid Sans"/>
              </a:rPr>
              <a:t> Zavascki, 21.8.2014. (RE-656860)</a:t>
            </a:r>
            <a:endParaRPr lang="pt-BR" sz="3600" dirty="0"/>
          </a:p>
        </p:txBody>
      </p:sp>
      <p:sp>
        <p:nvSpPr>
          <p:cNvPr id="12" name="Retângulo 11"/>
          <p:cNvSpPr/>
          <p:nvPr/>
        </p:nvSpPr>
        <p:spPr>
          <a:xfrm>
            <a:off x="1105591" y="402983"/>
            <a:ext cx="8688645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Rol da Doenças: Taxativo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042D5168-84AD-45A1-83E2-DBC7DAB31DF0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463508" y="6426890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7223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274608"/>
            <a:ext cx="2209240" cy="963473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51421" y="885817"/>
            <a:ext cx="10045061" cy="5478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>
                <a:latin typeface="inherit"/>
              </a:rPr>
              <a:t>Artigo 151 da Lei nº 8.213 de 24 de Julho de 1991</a:t>
            </a:r>
          </a:p>
          <a:p>
            <a:pPr algn="just"/>
            <a:r>
              <a:rPr lang="pt-BR" sz="2200" dirty="0">
                <a:latin typeface="Roboto"/>
              </a:rPr>
              <a:t>Dispõe sobre os Planos de Benefícios da Previdência Social e dá outras providências.</a:t>
            </a:r>
          </a:p>
          <a:p>
            <a:pPr algn="just"/>
            <a:endParaRPr lang="pt-BR" sz="2200" b="1" dirty="0">
              <a:latin typeface="Roboto"/>
            </a:endParaRPr>
          </a:p>
          <a:p>
            <a:pPr algn="just">
              <a:lnSpc>
                <a:spcPct val="120000"/>
              </a:lnSpc>
            </a:pPr>
            <a:r>
              <a:rPr lang="pt-BR" sz="2200" b="1" dirty="0">
                <a:latin typeface="Roboto"/>
              </a:rPr>
              <a:t>Art. 151.</a:t>
            </a:r>
            <a:r>
              <a:rPr lang="pt-BR" sz="2200" dirty="0">
                <a:latin typeface="Roboto"/>
              </a:rPr>
              <a:t> Até que seja elaborada a lista de doenças mencionada no inciso II do art. 26, independe de carência a concessão de auxílio-doença e de aposentadoria por invalidez ao segurado que, após filiar-se ao RGPS, for acometido das seguintes doenças: tuberculose ativa, hanseníase, alienação mental, esclerose múltipla, hepatopatia grave, neoplasia maligna, cegueira, paralisia irreversível e incapacitante, cardiopatia grave, doença de Parkinson, </a:t>
            </a:r>
            <a:r>
              <a:rPr lang="pt-BR" sz="2200" dirty="0" err="1">
                <a:latin typeface="Roboto"/>
              </a:rPr>
              <a:t>espondiloartrose</a:t>
            </a:r>
            <a:r>
              <a:rPr lang="pt-BR" sz="2200" dirty="0">
                <a:latin typeface="Roboto"/>
              </a:rPr>
              <a:t> anquilosante, nefropatia grave, estado avançado da doença de </a:t>
            </a:r>
            <a:r>
              <a:rPr lang="pt-BR" sz="2200" dirty="0" err="1">
                <a:latin typeface="Roboto"/>
              </a:rPr>
              <a:t>Paget</a:t>
            </a:r>
            <a:r>
              <a:rPr lang="pt-BR" sz="2200" dirty="0">
                <a:latin typeface="Roboto"/>
              </a:rPr>
              <a:t> (osteíte deformante), síndrome da deficiência imunológica adquirida (aids) ou contaminação por radiação, com base em conclusão da medicina especializada. (Redação dada pela Lei nº 13.135, de 2015)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AED96A87-B47C-4D81-9F76-1454B0A467F3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334035" y="6553440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6778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5070" y="352714"/>
            <a:ext cx="2704480" cy="1265693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35237" y="940598"/>
            <a:ext cx="10045061" cy="5566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4746" indent="-146601">
              <a:buAutoNum type="arabicPeriod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T</a:t>
            </a:r>
            <a:r>
              <a:rPr lang="pt-BR" sz="1230" spc="-6" dirty="0">
                <a:latin typeface="Times New Roman"/>
                <a:cs typeface="Times New Roman"/>
              </a:rPr>
              <a:t>U</a:t>
            </a:r>
            <a:r>
              <a:rPr lang="pt-BR" sz="1230" dirty="0">
                <a:latin typeface="Times New Roman"/>
                <a:cs typeface="Times New Roman"/>
              </a:rPr>
              <a:t>BERC</a:t>
            </a:r>
            <a:r>
              <a:rPr lang="pt-BR" sz="1230" spc="-3" dirty="0">
                <a:latin typeface="Times New Roman"/>
                <a:cs typeface="Times New Roman"/>
              </a:rPr>
              <a:t>U</a:t>
            </a:r>
            <a:r>
              <a:rPr lang="pt-BR" sz="1230" spc="-6" dirty="0">
                <a:latin typeface="Times New Roman"/>
                <a:cs typeface="Times New Roman"/>
              </a:rPr>
              <a:t>L</a:t>
            </a:r>
            <a:r>
              <a:rPr lang="pt-BR" sz="1230" spc="-3" dirty="0">
                <a:latin typeface="Times New Roman"/>
                <a:cs typeface="Times New Roman"/>
              </a:rPr>
              <a:t>OSE</a:t>
            </a:r>
            <a:r>
              <a:rPr lang="pt-BR" sz="1230" spc="-48" dirty="0">
                <a:latin typeface="Times New Roman"/>
                <a:cs typeface="Times New Roman"/>
              </a:rPr>
              <a:t> </a:t>
            </a:r>
            <a:r>
              <a:rPr lang="pt-BR" sz="1230" spc="-90" dirty="0">
                <a:latin typeface="Times New Roman"/>
                <a:cs typeface="Times New Roman"/>
              </a:rPr>
              <a:t>A</a:t>
            </a:r>
            <a:r>
              <a:rPr lang="pt-BR" sz="1230" spc="3" dirty="0">
                <a:latin typeface="Times New Roman"/>
                <a:cs typeface="Times New Roman"/>
              </a:rPr>
              <a:t>T</a:t>
            </a:r>
            <a:r>
              <a:rPr lang="pt-BR" sz="1230" spc="-13" dirty="0">
                <a:latin typeface="Times New Roman"/>
                <a:cs typeface="Times New Roman"/>
              </a:rPr>
              <a:t>I</a:t>
            </a:r>
            <a:r>
              <a:rPr lang="pt-BR" sz="1230" spc="-106" dirty="0">
                <a:latin typeface="Times New Roman"/>
                <a:cs typeface="Times New Roman"/>
              </a:rPr>
              <a:t>V</a:t>
            </a:r>
            <a:r>
              <a:rPr lang="pt-BR" sz="1230" dirty="0">
                <a:latin typeface="Times New Roman"/>
                <a:cs typeface="Times New Roman"/>
              </a:rPr>
              <a:t>A:</a:t>
            </a:r>
            <a:r>
              <a:rPr lang="pt-BR" sz="1230" spc="-42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A15</a:t>
            </a:r>
            <a:r>
              <a:rPr lang="pt-BR" sz="1230" b="1" spc="-42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96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A19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H</a:t>
            </a:r>
            <a:r>
              <a:rPr lang="pt-BR" sz="1230" spc="-6" dirty="0">
                <a:latin typeface="Times New Roman"/>
                <a:cs typeface="Times New Roman"/>
              </a:rPr>
              <a:t>A</a:t>
            </a:r>
            <a:r>
              <a:rPr lang="pt-BR" sz="1230" spc="-3" dirty="0">
                <a:latin typeface="Times New Roman"/>
                <a:cs typeface="Times New Roman"/>
              </a:rPr>
              <a:t>NSE</a:t>
            </a:r>
            <a:r>
              <a:rPr lang="pt-BR" sz="1230" dirty="0">
                <a:latin typeface="Times New Roman"/>
                <a:cs typeface="Times New Roman"/>
              </a:rPr>
              <a:t>N</a:t>
            </a:r>
            <a:r>
              <a:rPr lang="pt-BR" sz="1230" spc="-13" dirty="0">
                <a:latin typeface="Times New Roman"/>
                <a:cs typeface="Times New Roman"/>
              </a:rPr>
              <a:t>Í</a:t>
            </a:r>
            <a:r>
              <a:rPr lang="pt-BR" sz="1230" spc="-3" dirty="0">
                <a:latin typeface="Times New Roman"/>
                <a:cs typeface="Times New Roman"/>
              </a:rPr>
              <a:t>ASE:</a:t>
            </a:r>
            <a:r>
              <a:rPr lang="pt-BR" sz="1230" spc="-45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A30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A</a:t>
            </a:r>
            <a:r>
              <a:rPr lang="pt-BR" sz="1230" dirty="0">
                <a:latin typeface="Times New Roman"/>
                <a:cs typeface="Times New Roman"/>
              </a:rPr>
              <a:t>L</a:t>
            </a:r>
            <a:r>
              <a:rPr lang="pt-BR" sz="1230" spc="-13" dirty="0">
                <a:latin typeface="Times New Roman"/>
                <a:cs typeface="Times New Roman"/>
              </a:rPr>
              <a:t>I</a:t>
            </a:r>
            <a:r>
              <a:rPr lang="pt-BR" sz="1230" spc="-3" dirty="0">
                <a:latin typeface="Times New Roman"/>
                <a:cs typeface="Times New Roman"/>
              </a:rPr>
              <a:t>E</a:t>
            </a:r>
            <a:r>
              <a:rPr lang="pt-BR" sz="1230" spc="-6" dirty="0">
                <a:latin typeface="Times New Roman"/>
                <a:cs typeface="Times New Roman"/>
              </a:rPr>
              <a:t>N</a:t>
            </a:r>
            <a:r>
              <a:rPr lang="pt-BR" sz="1230" spc="-3" dirty="0">
                <a:latin typeface="Times New Roman"/>
                <a:cs typeface="Times New Roman"/>
              </a:rPr>
              <a:t>AÇÃO M</a:t>
            </a:r>
            <a:r>
              <a:rPr lang="pt-BR" sz="1230" spc="3" dirty="0">
                <a:latin typeface="Times New Roman"/>
                <a:cs typeface="Times New Roman"/>
              </a:rPr>
              <a:t>E</a:t>
            </a:r>
            <a:r>
              <a:rPr lang="pt-BR" sz="1230" spc="-3" dirty="0">
                <a:latin typeface="Times New Roman"/>
                <a:cs typeface="Times New Roman"/>
              </a:rPr>
              <a:t>N</a:t>
            </a:r>
            <a:r>
              <a:rPr lang="pt-BR" sz="1230" spc="-67" dirty="0">
                <a:latin typeface="Times New Roman"/>
                <a:cs typeface="Times New Roman"/>
              </a:rPr>
              <a:t>T</a:t>
            </a:r>
            <a:r>
              <a:rPr lang="pt-BR" sz="1230" spc="-3" dirty="0">
                <a:latin typeface="Times New Roman"/>
                <a:cs typeface="Times New Roman"/>
              </a:rPr>
              <a:t>A</a:t>
            </a:r>
            <a:r>
              <a:rPr lang="pt-BR" sz="1230" dirty="0">
                <a:latin typeface="Times New Roman"/>
                <a:cs typeface="Times New Roman"/>
              </a:rPr>
              <a:t>L: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F20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F29 / F70</a:t>
            </a:r>
            <a:r>
              <a:rPr lang="pt-BR" sz="1230" b="1" spc="-42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F79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N</a:t>
            </a:r>
            <a:r>
              <a:rPr lang="pt-BR" sz="1230" spc="-6" dirty="0">
                <a:latin typeface="Times New Roman"/>
                <a:cs typeface="Times New Roman"/>
              </a:rPr>
              <a:t>E</a:t>
            </a:r>
            <a:r>
              <a:rPr lang="pt-BR" sz="1230" spc="-3" dirty="0">
                <a:latin typeface="Times New Roman"/>
                <a:cs typeface="Times New Roman"/>
              </a:rPr>
              <a:t>OPLASIA</a:t>
            </a:r>
            <a:r>
              <a:rPr lang="pt-BR" sz="1230" spc="-48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MA</a:t>
            </a:r>
            <a:r>
              <a:rPr lang="pt-BR" sz="1230" dirty="0">
                <a:latin typeface="Times New Roman"/>
                <a:cs typeface="Times New Roman"/>
              </a:rPr>
              <a:t>L</a:t>
            </a:r>
            <a:r>
              <a:rPr lang="pt-BR" sz="1230" spc="-3" dirty="0">
                <a:latin typeface="Times New Roman"/>
                <a:cs typeface="Times New Roman"/>
              </a:rPr>
              <a:t>I</a:t>
            </a:r>
            <a:r>
              <a:rPr lang="pt-BR" sz="1230" spc="-10" dirty="0">
                <a:latin typeface="Times New Roman"/>
                <a:cs typeface="Times New Roman"/>
              </a:rPr>
              <a:t>G</a:t>
            </a:r>
            <a:r>
              <a:rPr lang="pt-BR" sz="1230" dirty="0">
                <a:latin typeface="Times New Roman"/>
                <a:cs typeface="Times New Roman"/>
              </a:rPr>
              <a:t>N</a:t>
            </a:r>
            <a:r>
              <a:rPr lang="pt-BR" sz="1230" spc="-3" dirty="0">
                <a:latin typeface="Times New Roman"/>
                <a:cs typeface="Times New Roman"/>
              </a:rPr>
              <a:t>A: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C00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2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C97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CEGUEIRA:</a:t>
            </a:r>
            <a:r>
              <a:rPr lang="pt-BR" sz="1230" spc="-22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H54</a:t>
            </a:r>
            <a:endParaRPr lang="pt-BR" sz="1230" dirty="0">
              <a:latin typeface="Times New Roman"/>
              <a:cs typeface="Times New Roman"/>
            </a:endParaRPr>
          </a:p>
          <a:p>
            <a:pPr marL="154746" marR="3258" indent="-146601">
              <a:lnSpc>
                <a:spcPct val="191700"/>
              </a:lnSpc>
              <a:buAutoNum type="arabicPeriod"/>
              <a:tabLst>
                <a:tab pos="154746" algn="l"/>
              </a:tabLst>
            </a:pPr>
            <a:r>
              <a:rPr lang="pt-BR" sz="1230" spc="-10" dirty="0">
                <a:latin typeface="Times New Roman"/>
                <a:cs typeface="Times New Roman"/>
              </a:rPr>
              <a:t>PARALISIA</a:t>
            </a:r>
            <a:r>
              <a:rPr lang="pt-BR" sz="1230" spc="-42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IRREVERSIVEL</a:t>
            </a:r>
            <a:r>
              <a:rPr lang="pt-BR" sz="1230" spc="-32" dirty="0">
                <a:latin typeface="Times New Roman"/>
                <a:cs typeface="Times New Roman"/>
              </a:rPr>
              <a:t> </a:t>
            </a:r>
            <a:r>
              <a:rPr lang="pt-BR" sz="1230" dirty="0">
                <a:latin typeface="Times New Roman"/>
                <a:cs typeface="Times New Roman"/>
              </a:rPr>
              <a:t>E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spc="-13" dirty="0">
                <a:latin typeface="Times New Roman"/>
                <a:cs typeface="Times New Roman"/>
              </a:rPr>
              <a:t>INCAPACITANTE:</a:t>
            </a:r>
            <a:r>
              <a:rPr lang="pt-BR" sz="1230" spc="10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I69,</a:t>
            </a:r>
            <a:r>
              <a:rPr lang="pt-BR" sz="1230" b="1" spc="3" dirty="0">
                <a:latin typeface="Times New Roman"/>
                <a:cs typeface="Times New Roman"/>
              </a:rPr>
              <a:t> </a:t>
            </a:r>
            <a:r>
              <a:rPr lang="pt-BR" sz="1230" b="1" spc="-16" dirty="0">
                <a:latin typeface="Times New Roman"/>
                <a:cs typeface="Times New Roman"/>
              </a:rPr>
              <a:t>G11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5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G13, G35</a:t>
            </a:r>
            <a:r>
              <a:rPr lang="pt-BR" sz="1230" b="1" spc="-45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G37,</a:t>
            </a:r>
            <a:r>
              <a:rPr lang="pt-BR" sz="1230" b="1" spc="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G70</a:t>
            </a:r>
            <a:r>
              <a:rPr lang="pt-BR" sz="1230" b="1" spc="-35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 </a:t>
            </a:r>
            <a:r>
              <a:rPr lang="pt-BR" sz="1230" b="1" spc="-18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G72,</a:t>
            </a:r>
            <a:r>
              <a:rPr lang="pt-BR" sz="1230" b="1" spc="-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G80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G83.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lang="pt-BR" sz="1230" dirty="0">
              <a:latin typeface="Times New Roman"/>
              <a:cs typeface="Times New Roman"/>
            </a:endParaRPr>
          </a:p>
          <a:p>
            <a:pPr marL="8145"/>
            <a:r>
              <a:rPr lang="pt-BR" sz="1230" dirty="0">
                <a:latin typeface="Times New Roman"/>
                <a:cs typeface="Times New Roman"/>
              </a:rPr>
              <a:t>7.   C</a:t>
            </a:r>
            <a:r>
              <a:rPr lang="pt-BR" sz="1230" spc="-3" dirty="0">
                <a:latin typeface="Times New Roman"/>
                <a:cs typeface="Times New Roman"/>
              </a:rPr>
              <a:t>ARD</a:t>
            </a:r>
            <a:r>
              <a:rPr lang="pt-BR" sz="1230" spc="-16" dirty="0">
                <a:latin typeface="Times New Roman"/>
                <a:cs typeface="Times New Roman"/>
              </a:rPr>
              <a:t>I</a:t>
            </a:r>
            <a:r>
              <a:rPr lang="pt-BR" sz="1230" spc="-3" dirty="0">
                <a:latin typeface="Times New Roman"/>
                <a:cs typeface="Times New Roman"/>
              </a:rPr>
              <a:t>O</a:t>
            </a:r>
            <a:r>
              <a:rPr lang="pt-BR" sz="1230" spc="-73" dirty="0">
                <a:latin typeface="Times New Roman"/>
                <a:cs typeface="Times New Roman"/>
              </a:rPr>
              <a:t>P</a:t>
            </a:r>
            <a:r>
              <a:rPr lang="pt-BR" sz="1230" spc="-90" dirty="0">
                <a:latin typeface="Times New Roman"/>
                <a:cs typeface="Times New Roman"/>
              </a:rPr>
              <a:t>A</a:t>
            </a:r>
            <a:r>
              <a:rPr lang="pt-BR" sz="1230" spc="3" dirty="0">
                <a:latin typeface="Times New Roman"/>
                <a:cs typeface="Times New Roman"/>
              </a:rPr>
              <a:t>T</a:t>
            </a:r>
            <a:r>
              <a:rPr lang="pt-BR" sz="1230" spc="-3" dirty="0">
                <a:latin typeface="Times New Roman"/>
                <a:cs typeface="Times New Roman"/>
              </a:rPr>
              <a:t>IA</a:t>
            </a:r>
            <a:r>
              <a:rPr lang="pt-BR" sz="1230" spc="-51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GR</a:t>
            </a:r>
            <a:r>
              <a:rPr lang="pt-BR" sz="1230" spc="-99" dirty="0">
                <a:latin typeface="Times New Roman"/>
                <a:cs typeface="Times New Roman"/>
              </a:rPr>
              <a:t>A</a:t>
            </a:r>
            <a:r>
              <a:rPr lang="pt-BR" sz="1230" spc="-3" dirty="0">
                <a:latin typeface="Times New Roman"/>
                <a:cs typeface="Times New Roman"/>
              </a:rPr>
              <a:t>V</a:t>
            </a:r>
            <a:r>
              <a:rPr lang="pt-BR" sz="1230" dirty="0">
                <a:latin typeface="Times New Roman"/>
                <a:cs typeface="Times New Roman"/>
              </a:rPr>
              <a:t>E: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I</a:t>
            </a:r>
            <a:r>
              <a:rPr lang="pt-BR" sz="1230" b="1" spc="-51" dirty="0">
                <a:latin typeface="Times New Roman"/>
                <a:cs typeface="Times New Roman"/>
              </a:rPr>
              <a:t>1</a:t>
            </a:r>
            <a:r>
              <a:rPr lang="pt-BR" sz="1230" b="1" dirty="0">
                <a:latin typeface="Times New Roman"/>
                <a:cs typeface="Times New Roman"/>
              </a:rPr>
              <a:t>1.0, I13.0, I13.2, </a:t>
            </a:r>
            <a:r>
              <a:rPr lang="pt-BR" sz="1230" b="1" spc="-3" dirty="0">
                <a:latin typeface="Times New Roman"/>
                <a:cs typeface="Times New Roman"/>
              </a:rPr>
              <a:t>I21</a:t>
            </a:r>
            <a:r>
              <a:rPr lang="pt-BR" sz="1230" b="1" spc="-45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I25, I42.0 E I50.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 startAt="8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D</a:t>
            </a:r>
            <a:r>
              <a:rPr lang="pt-BR" sz="1230" spc="-6" dirty="0">
                <a:latin typeface="Times New Roman"/>
                <a:cs typeface="Times New Roman"/>
              </a:rPr>
              <a:t>O</a:t>
            </a:r>
            <a:r>
              <a:rPr lang="pt-BR" sz="1230" spc="-3" dirty="0">
                <a:latin typeface="Times New Roman"/>
                <a:cs typeface="Times New Roman"/>
              </a:rPr>
              <a:t>E</a:t>
            </a:r>
            <a:r>
              <a:rPr lang="pt-BR" sz="1230" spc="-6" dirty="0">
                <a:latin typeface="Times New Roman"/>
                <a:cs typeface="Times New Roman"/>
              </a:rPr>
              <a:t>N</a:t>
            </a:r>
            <a:r>
              <a:rPr lang="pt-BR" sz="1230" dirty="0">
                <a:latin typeface="Times New Roman"/>
                <a:cs typeface="Times New Roman"/>
              </a:rPr>
              <a:t>Ç</a:t>
            </a:r>
            <a:r>
              <a:rPr lang="pt-BR" sz="1230" spc="-3" dirty="0">
                <a:latin typeface="Times New Roman"/>
                <a:cs typeface="Times New Roman"/>
              </a:rPr>
              <a:t>A</a:t>
            </a:r>
            <a:r>
              <a:rPr lang="pt-BR" sz="1230" spc="-48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DE </a:t>
            </a:r>
            <a:r>
              <a:rPr lang="pt-BR" sz="1230" spc="-71" dirty="0">
                <a:latin typeface="Times New Roman"/>
                <a:cs typeface="Times New Roman"/>
              </a:rPr>
              <a:t>P</a:t>
            </a:r>
            <a:r>
              <a:rPr lang="pt-BR" sz="1230" spc="-3" dirty="0">
                <a:latin typeface="Times New Roman"/>
                <a:cs typeface="Times New Roman"/>
              </a:rPr>
              <a:t>AR</a:t>
            </a:r>
            <a:r>
              <a:rPr lang="pt-BR" sz="1230" dirty="0">
                <a:latin typeface="Times New Roman"/>
                <a:cs typeface="Times New Roman"/>
              </a:rPr>
              <a:t>K</a:t>
            </a:r>
            <a:r>
              <a:rPr lang="pt-BR" sz="1230" spc="-3" dirty="0">
                <a:latin typeface="Times New Roman"/>
                <a:cs typeface="Times New Roman"/>
              </a:rPr>
              <a:t>I</a:t>
            </a:r>
            <a:r>
              <a:rPr lang="pt-BR" sz="1230" spc="-10" dirty="0">
                <a:latin typeface="Times New Roman"/>
                <a:cs typeface="Times New Roman"/>
              </a:rPr>
              <a:t>N</a:t>
            </a:r>
            <a:r>
              <a:rPr lang="pt-BR" sz="1230" spc="-3" dirty="0">
                <a:latin typeface="Times New Roman"/>
                <a:cs typeface="Times New Roman"/>
              </a:rPr>
              <a:t>SO</a:t>
            </a:r>
            <a:r>
              <a:rPr lang="pt-BR" sz="1230" spc="-6" dirty="0">
                <a:latin typeface="Times New Roman"/>
                <a:cs typeface="Times New Roman"/>
              </a:rPr>
              <a:t>N</a:t>
            </a:r>
            <a:r>
              <a:rPr lang="pt-BR" sz="1230" dirty="0">
                <a:latin typeface="Times New Roman"/>
                <a:cs typeface="Times New Roman"/>
              </a:rPr>
              <a:t>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G20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 startAt="8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 startAt="8"/>
              <a:tabLst>
                <a:tab pos="154746" algn="l"/>
              </a:tabLst>
            </a:pPr>
            <a:r>
              <a:rPr lang="pt-BR" sz="1230" spc="-6" dirty="0">
                <a:latin typeface="Times New Roman"/>
                <a:cs typeface="Times New Roman"/>
              </a:rPr>
              <a:t>ESPONDILOARTROSE</a:t>
            </a:r>
            <a:r>
              <a:rPr lang="pt-BR" sz="1230" spc="-45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ANQUILOSANTE:</a:t>
            </a:r>
            <a:r>
              <a:rPr lang="pt-BR" sz="1230" spc="10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M45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8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 startAt="8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N</a:t>
            </a:r>
            <a:r>
              <a:rPr lang="pt-BR" sz="1230" spc="-6" dirty="0">
                <a:latin typeface="Times New Roman"/>
                <a:cs typeface="Times New Roman"/>
              </a:rPr>
              <a:t>E</a:t>
            </a:r>
            <a:r>
              <a:rPr lang="pt-BR" sz="1230" spc="-10" dirty="0">
                <a:latin typeface="Times New Roman"/>
                <a:cs typeface="Times New Roman"/>
              </a:rPr>
              <a:t>F</a:t>
            </a:r>
            <a:r>
              <a:rPr lang="pt-BR" sz="1230" dirty="0">
                <a:latin typeface="Times New Roman"/>
                <a:cs typeface="Times New Roman"/>
              </a:rPr>
              <a:t>R</a:t>
            </a:r>
            <a:r>
              <a:rPr lang="pt-BR" sz="1230" spc="-3" dirty="0">
                <a:latin typeface="Times New Roman"/>
                <a:cs typeface="Times New Roman"/>
              </a:rPr>
              <a:t>O</a:t>
            </a:r>
            <a:r>
              <a:rPr lang="pt-BR" sz="1230" spc="-73" dirty="0">
                <a:latin typeface="Times New Roman"/>
                <a:cs typeface="Times New Roman"/>
              </a:rPr>
              <a:t>P</a:t>
            </a:r>
            <a:r>
              <a:rPr lang="pt-BR" sz="1230" spc="-90" dirty="0">
                <a:latin typeface="Times New Roman"/>
                <a:cs typeface="Times New Roman"/>
              </a:rPr>
              <a:t>A</a:t>
            </a:r>
            <a:r>
              <a:rPr lang="pt-BR" sz="1230" spc="3" dirty="0">
                <a:latin typeface="Times New Roman"/>
                <a:cs typeface="Times New Roman"/>
              </a:rPr>
              <a:t>T</a:t>
            </a:r>
            <a:r>
              <a:rPr lang="pt-BR" sz="1230" spc="-3" dirty="0">
                <a:latin typeface="Times New Roman"/>
                <a:cs typeface="Times New Roman"/>
              </a:rPr>
              <a:t>IA</a:t>
            </a:r>
            <a:r>
              <a:rPr lang="pt-BR" sz="1230" spc="-51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GR</a:t>
            </a:r>
            <a:r>
              <a:rPr lang="pt-BR" sz="1230" spc="-106" dirty="0">
                <a:latin typeface="Times New Roman"/>
                <a:cs typeface="Times New Roman"/>
              </a:rPr>
              <a:t>A</a:t>
            </a:r>
            <a:r>
              <a:rPr lang="pt-BR" sz="1230" spc="-3" dirty="0">
                <a:latin typeface="Times New Roman"/>
                <a:cs typeface="Times New Roman"/>
              </a:rPr>
              <a:t>V</a:t>
            </a:r>
            <a:r>
              <a:rPr lang="pt-BR" sz="1230" spc="-6" dirty="0">
                <a:latin typeface="Times New Roman"/>
                <a:cs typeface="Times New Roman"/>
              </a:rPr>
              <a:t>E</a:t>
            </a:r>
            <a:r>
              <a:rPr lang="pt-BR" sz="1230" dirty="0">
                <a:latin typeface="Times New Roman"/>
                <a:cs typeface="Times New Roman"/>
              </a:rPr>
              <a:t>:</a:t>
            </a:r>
            <a:r>
              <a:rPr lang="pt-BR" sz="1230" spc="1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I12.0, I13.1, I13.2, N18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 startAt="8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 startAt="8"/>
              <a:tabLst>
                <a:tab pos="154746" algn="l"/>
              </a:tabLst>
            </a:pPr>
            <a:r>
              <a:rPr lang="pt-BR" sz="1230" spc="-3" dirty="0">
                <a:latin typeface="Times New Roman"/>
                <a:cs typeface="Times New Roman"/>
              </a:rPr>
              <a:t>D</a:t>
            </a:r>
            <a:r>
              <a:rPr lang="pt-BR" sz="1230" spc="-6" dirty="0">
                <a:latin typeface="Times New Roman"/>
                <a:cs typeface="Times New Roman"/>
              </a:rPr>
              <a:t>O</a:t>
            </a:r>
            <a:r>
              <a:rPr lang="pt-BR" sz="1230" spc="-3" dirty="0">
                <a:latin typeface="Times New Roman"/>
                <a:cs typeface="Times New Roman"/>
              </a:rPr>
              <a:t>E</a:t>
            </a:r>
            <a:r>
              <a:rPr lang="pt-BR" sz="1230" spc="-6" dirty="0">
                <a:latin typeface="Times New Roman"/>
                <a:cs typeface="Times New Roman"/>
              </a:rPr>
              <a:t>N</a:t>
            </a:r>
            <a:r>
              <a:rPr lang="pt-BR" sz="1230" dirty="0">
                <a:latin typeface="Times New Roman"/>
                <a:cs typeface="Times New Roman"/>
              </a:rPr>
              <a:t>Ç</a:t>
            </a:r>
            <a:r>
              <a:rPr lang="pt-BR" sz="1230" spc="-3" dirty="0">
                <a:latin typeface="Times New Roman"/>
                <a:cs typeface="Times New Roman"/>
              </a:rPr>
              <a:t>A</a:t>
            </a:r>
            <a:r>
              <a:rPr lang="pt-BR" sz="1230" spc="-48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DE </a:t>
            </a:r>
            <a:r>
              <a:rPr lang="pt-BR" sz="1230" spc="-71" dirty="0">
                <a:latin typeface="Times New Roman"/>
                <a:cs typeface="Times New Roman"/>
              </a:rPr>
              <a:t>P</a:t>
            </a:r>
            <a:r>
              <a:rPr lang="pt-BR" sz="1230" spc="-3" dirty="0">
                <a:latin typeface="Times New Roman"/>
                <a:cs typeface="Times New Roman"/>
              </a:rPr>
              <a:t>A</a:t>
            </a:r>
            <a:r>
              <a:rPr lang="pt-BR" sz="1230" spc="-6" dirty="0">
                <a:latin typeface="Times New Roman"/>
                <a:cs typeface="Times New Roman"/>
              </a:rPr>
              <a:t>G</a:t>
            </a:r>
            <a:r>
              <a:rPr lang="pt-BR" sz="1230" spc="3" dirty="0">
                <a:latin typeface="Times New Roman"/>
                <a:cs typeface="Times New Roman"/>
              </a:rPr>
              <a:t>E</a:t>
            </a:r>
            <a:r>
              <a:rPr lang="pt-BR" sz="1230" spc="-42" dirty="0">
                <a:latin typeface="Times New Roman"/>
                <a:cs typeface="Times New Roman"/>
              </a:rPr>
              <a:t>T</a:t>
            </a:r>
            <a:r>
              <a:rPr lang="pt-BR" sz="1230" dirty="0">
                <a:latin typeface="Times New Roman"/>
                <a:cs typeface="Times New Roman"/>
              </a:rPr>
              <a:t>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M</a:t>
            </a:r>
            <a:r>
              <a:rPr lang="pt-BR" sz="1230" b="1" dirty="0">
                <a:latin typeface="Times New Roman"/>
                <a:cs typeface="Times New Roman"/>
              </a:rPr>
              <a:t>88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 startAt="8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 startAt="8"/>
              <a:tabLst>
                <a:tab pos="154746" algn="l"/>
              </a:tabLst>
            </a:pPr>
            <a:r>
              <a:rPr lang="pt-BR" sz="1230" dirty="0">
                <a:latin typeface="Times New Roman"/>
                <a:cs typeface="Times New Roman"/>
              </a:rPr>
              <a:t>A</a:t>
            </a:r>
            <a:r>
              <a:rPr lang="pt-BR" sz="1230" spc="-13" dirty="0">
                <a:latin typeface="Times New Roman"/>
                <a:cs typeface="Times New Roman"/>
              </a:rPr>
              <a:t>I</a:t>
            </a:r>
            <a:r>
              <a:rPr lang="pt-BR" sz="1230" spc="-3" dirty="0">
                <a:latin typeface="Times New Roman"/>
                <a:cs typeface="Times New Roman"/>
              </a:rPr>
              <a:t>DS: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B20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spc="-3" dirty="0">
                <a:latin typeface="Times New Roman"/>
                <a:cs typeface="Times New Roman"/>
              </a:rPr>
              <a:t>A</a:t>
            </a:r>
            <a:r>
              <a:rPr lang="pt-BR" sz="1230" b="1" spc="-48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B24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  <a:buFont typeface="Times New Roman"/>
              <a:buAutoNum type="arabicPeriod" startAt="8"/>
            </a:pPr>
            <a:endParaRPr lang="pt-BR" sz="1230" dirty="0">
              <a:latin typeface="Times New Roman"/>
              <a:cs typeface="Times New Roman"/>
            </a:endParaRPr>
          </a:p>
          <a:p>
            <a:pPr marL="154746" indent="-146601">
              <a:buAutoNum type="arabicPeriod" startAt="8"/>
              <a:tabLst>
                <a:tab pos="154746" algn="l"/>
              </a:tabLst>
            </a:pPr>
            <a:r>
              <a:rPr lang="pt-BR" sz="1230" spc="-10" dirty="0">
                <a:latin typeface="Times New Roman"/>
                <a:cs typeface="Times New Roman"/>
              </a:rPr>
              <a:t>CONTAMINAÇÃO</a:t>
            </a:r>
            <a:r>
              <a:rPr lang="pt-BR" sz="1230" spc="-6" dirty="0">
                <a:latin typeface="Times New Roman"/>
                <a:cs typeface="Times New Roman"/>
              </a:rPr>
              <a:t> </a:t>
            </a:r>
            <a:r>
              <a:rPr lang="pt-BR" sz="1230" dirty="0">
                <a:latin typeface="Times New Roman"/>
                <a:cs typeface="Times New Roman"/>
              </a:rPr>
              <a:t>POR </a:t>
            </a:r>
            <a:r>
              <a:rPr lang="pt-BR" sz="1230" spc="-3" dirty="0">
                <a:latin typeface="Times New Roman"/>
                <a:cs typeface="Times New Roman"/>
              </a:rPr>
              <a:t>RADIAÇÃO:</a:t>
            </a:r>
            <a:r>
              <a:rPr lang="pt-BR" sz="1230" spc="-10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W88,</a:t>
            </a:r>
            <a:r>
              <a:rPr lang="pt-BR" sz="1230" b="1" spc="-19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W91</a:t>
            </a:r>
            <a:endParaRPr lang="pt-BR" sz="123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lang="pt-BR" sz="1230" dirty="0">
              <a:latin typeface="Times New Roman"/>
              <a:cs typeface="Times New Roman"/>
            </a:endParaRPr>
          </a:p>
          <a:p>
            <a:pPr marL="8145"/>
            <a:r>
              <a:rPr lang="pt-BR" sz="1230" dirty="0">
                <a:latin typeface="Times New Roman"/>
                <a:cs typeface="Times New Roman"/>
              </a:rPr>
              <a:t>14. </a:t>
            </a:r>
            <a:r>
              <a:rPr lang="pt-BR" sz="1230" spc="-3" dirty="0">
                <a:latin typeface="Times New Roman"/>
                <a:cs typeface="Times New Roman"/>
              </a:rPr>
              <a:t>H</a:t>
            </a:r>
            <a:r>
              <a:rPr lang="pt-BR" sz="1230" spc="-6" dirty="0">
                <a:latin typeface="Times New Roman"/>
                <a:cs typeface="Times New Roman"/>
              </a:rPr>
              <a:t>E</a:t>
            </a:r>
            <a:r>
              <a:rPr lang="pt-BR" sz="1230" spc="-71" dirty="0">
                <a:latin typeface="Times New Roman"/>
                <a:cs typeface="Times New Roman"/>
              </a:rPr>
              <a:t>P</a:t>
            </a:r>
            <a:r>
              <a:rPr lang="pt-BR" sz="1230" spc="-90" dirty="0">
                <a:latin typeface="Times New Roman"/>
                <a:cs typeface="Times New Roman"/>
              </a:rPr>
              <a:t>A</a:t>
            </a:r>
            <a:r>
              <a:rPr lang="pt-BR" sz="1230" spc="-19" dirty="0">
                <a:latin typeface="Times New Roman"/>
                <a:cs typeface="Times New Roman"/>
              </a:rPr>
              <a:t>T</a:t>
            </a:r>
            <a:r>
              <a:rPr lang="pt-BR" sz="1230" spc="-3" dirty="0">
                <a:latin typeface="Times New Roman"/>
                <a:cs typeface="Times New Roman"/>
              </a:rPr>
              <a:t>O</a:t>
            </a:r>
            <a:r>
              <a:rPr lang="pt-BR" sz="1230" spc="-73" dirty="0">
                <a:latin typeface="Times New Roman"/>
                <a:cs typeface="Times New Roman"/>
              </a:rPr>
              <a:t>P</a:t>
            </a:r>
            <a:r>
              <a:rPr lang="pt-BR" sz="1230" spc="-90" dirty="0">
                <a:latin typeface="Times New Roman"/>
                <a:cs typeface="Times New Roman"/>
              </a:rPr>
              <a:t>A</a:t>
            </a:r>
            <a:r>
              <a:rPr lang="pt-BR" sz="1230" dirty="0">
                <a:latin typeface="Times New Roman"/>
                <a:cs typeface="Times New Roman"/>
              </a:rPr>
              <a:t>T</a:t>
            </a:r>
            <a:r>
              <a:rPr lang="pt-BR" sz="1230" spc="-3" dirty="0">
                <a:latin typeface="Times New Roman"/>
                <a:cs typeface="Times New Roman"/>
              </a:rPr>
              <a:t>IA</a:t>
            </a:r>
            <a:r>
              <a:rPr lang="pt-BR" sz="1230" spc="-48" dirty="0">
                <a:latin typeface="Times New Roman"/>
                <a:cs typeface="Times New Roman"/>
              </a:rPr>
              <a:t> </a:t>
            </a:r>
            <a:r>
              <a:rPr lang="pt-BR" sz="1230" spc="-3" dirty="0">
                <a:latin typeface="Times New Roman"/>
                <a:cs typeface="Times New Roman"/>
              </a:rPr>
              <a:t>GR</a:t>
            </a:r>
            <a:r>
              <a:rPr lang="pt-BR" sz="1230" spc="-99" dirty="0">
                <a:latin typeface="Times New Roman"/>
                <a:cs typeface="Times New Roman"/>
              </a:rPr>
              <a:t>A</a:t>
            </a:r>
            <a:r>
              <a:rPr lang="pt-BR" sz="1230" spc="-3" dirty="0">
                <a:latin typeface="Times New Roman"/>
                <a:cs typeface="Times New Roman"/>
              </a:rPr>
              <a:t>V</a:t>
            </a:r>
            <a:r>
              <a:rPr lang="pt-BR" sz="1230" dirty="0">
                <a:latin typeface="Times New Roman"/>
                <a:cs typeface="Times New Roman"/>
              </a:rPr>
              <a:t>E:</a:t>
            </a:r>
            <a:r>
              <a:rPr lang="pt-BR" sz="1230" spc="3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K70.3, K71.7, K72.1,</a:t>
            </a:r>
            <a:r>
              <a:rPr lang="pt-BR" sz="1230" b="1" spc="-6" dirty="0">
                <a:latin typeface="Times New Roman"/>
                <a:cs typeface="Times New Roman"/>
              </a:rPr>
              <a:t> </a:t>
            </a:r>
            <a:r>
              <a:rPr lang="pt-BR" sz="1230" b="1" dirty="0">
                <a:latin typeface="Times New Roman"/>
                <a:cs typeface="Times New Roman"/>
              </a:rPr>
              <a:t>K72.9, K74.</a:t>
            </a:r>
          </a:p>
          <a:p>
            <a:pPr marL="8145"/>
            <a:endParaRPr lang="pt-BR" sz="1230" b="1" dirty="0">
              <a:latin typeface="Times New Roman"/>
              <a:cs typeface="Times New Roman"/>
            </a:endParaRPr>
          </a:p>
          <a:p>
            <a:pPr marL="8145"/>
            <a:r>
              <a:rPr lang="pt-BR" sz="1230" b="1" dirty="0">
                <a:latin typeface="Times New Roman"/>
                <a:cs typeface="Times New Roman"/>
              </a:rPr>
              <a:t>15. </a:t>
            </a:r>
            <a:r>
              <a:rPr lang="pt-BR" sz="123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Esclerose Lateral Amiotrófica (ELA): </a:t>
            </a:r>
            <a:r>
              <a:rPr lang="pt-BR" sz="1230" b="1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G12.2</a:t>
            </a:r>
            <a:endParaRPr lang="pt-BR" sz="1230" dirty="0"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9A7199F-2191-43DD-92D9-7A128BA0F1A6}"/>
              </a:ext>
            </a:extLst>
          </p:cNvPr>
          <p:cNvSpPr/>
          <p:nvPr/>
        </p:nvSpPr>
        <p:spPr>
          <a:xfrm>
            <a:off x="940763" y="228600"/>
            <a:ext cx="8688645" cy="6771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8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Rol das Doenças: CID</a:t>
            </a: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870DD88F-F21E-40FC-8691-62384FD58D58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235237" y="6455017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4773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9" y="476673"/>
            <a:ext cx="1594247" cy="25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54882"/>
            <a:ext cx="9144000" cy="4948237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836A5619-A880-4084-86DB-F6EE10AA3F7C}"/>
              </a:ext>
            </a:extLst>
          </p:cNvPr>
          <p:cNvSpPr/>
          <p:nvPr/>
        </p:nvSpPr>
        <p:spPr>
          <a:xfrm>
            <a:off x="9058275" y="1438275"/>
            <a:ext cx="1476375" cy="447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5EEF950-B8CB-48DC-AC75-A43E51DE528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304" y="275129"/>
            <a:ext cx="3506549" cy="1995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783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198" y="352714"/>
            <a:ext cx="2438352" cy="1063391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2620669" y="6096582"/>
            <a:ext cx="9038880" cy="304560"/>
          </a:xfrm>
          <a:prstGeom prst="rect">
            <a:avLst/>
          </a:prstGeom>
          <a:ln>
            <a:noFill/>
          </a:ln>
        </p:spPr>
      </p:pic>
      <p:sp>
        <p:nvSpPr>
          <p:cNvPr id="6" name="Retângulo 5"/>
          <p:cNvSpPr/>
          <p:nvPr/>
        </p:nvSpPr>
        <p:spPr>
          <a:xfrm>
            <a:off x="706496" y="2569103"/>
            <a:ext cx="319581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6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EC 103/19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899333470"/>
              </p:ext>
            </p:extLst>
          </p:nvPr>
        </p:nvGraphicFramePr>
        <p:xfrm>
          <a:off x="3295534" y="9824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90083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198" y="352714"/>
            <a:ext cx="2438352" cy="1063391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2620669" y="6096582"/>
            <a:ext cx="9038880" cy="304560"/>
          </a:xfrm>
          <a:prstGeom prst="rect">
            <a:avLst/>
          </a:prstGeom>
          <a:ln>
            <a:noFill/>
          </a:ln>
        </p:spPr>
      </p:pic>
      <p:sp>
        <p:nvSpPr>
          <p:cNvPr id="6" name="Retângulo 5"/>
          <p:cNvSpPr/>
          <p:nvPr/>
        </p:nvSpPr>
        <p:spPr>
          <a:xfrm>
            <a:off x="706496" y="2569103"/>
            <a:ext cx="319581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6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EC 103/19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361173163"/>
              </p:ext>
            </p:extLst>
          </p:nvPr>
        </p:nvGraphicFramePr>
        <p:xfrm>
          <a:off x="3295534" y="9824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47902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1746730" y="6112766"/>
            <a:ext cx="9038880" cy="304560"/>
          </a:xfrm>
          <a:prstGeom prst="rect">
            <a:avLst/>
          </a:prstGeom>
          <a:ln>
            <a:noFill/>
          </a:ln>
        </p:spPr>
      </p:pic>
      <p:sp>
        <p:nvSpPr>
          <p:cNvPr id="6" name="Retângulo 5"/>
          <p:cNvSpPr/>
          <p:nvPr/>
        </p:nvSpPr>
        <p:spPr>
          <a:xfrm>
            <a:off x="2713906" y="314751"/>
            <a:ext cx="5802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Contratação e os TC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3206135"/>
              </p:ext>
            </p:extLst>
          </p:nvPr>
        </p:nvGraphicFramePr>
        <p:xfrm>
          <a:off x="1882371" y="1520167"/>
          <a:ext cx="7028873" cy="4060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3010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936" y="352714"/>
            <a:ext cx="2365613" cy="1031669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2620669" y="6096582"/>
            <a:ext cx="9038880" cy="304560"/>
          </a:xfrm>
          <a:prstGeom prst="rect">
            <a:avLst/>
          </a:prstGeom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1700118" y="1628028"/>
            <a:ext cx="87917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4000" dirty="0"/>
              <a:t>Cada ente federativo possui o poder de instituir o seu próprio sistema da previdência, de maneira que a legislação do Estado é aplicável aos  servidores estaduais, e a legislação do Município será aplicável aos servidores municipais.</a:t>
            </a:r>
          </a:p>
          <a:p>
            <a:endParaRPr lang="pt-BR" sz="4000" dirty="0"/>
          </a:p>
        </p:txBody>
      </p:sp>
      <p:sp>
        <p:nvSpPr>
          <p:cNvPr id="12" name="Retângulo 11"/>
          <p:cNvSpPr/>
          <p:nvPr/>
        </p:nvSpPr>
        <p:spPr>
          <a:xfrm>
            <a:off x="-763338" y="453251"/>
            <a:ext cx="11136252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Quem pode instituir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13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6"/>
          <p:cNvPicPr/>
          <p:nvPr/>
        </p:nvPicPr>
        <p:blipFill>
          <a:blip r:embed="rId3" cstate="print"/>
          <a:stretch/>
        </p:blipFill>
        <p:spPr>
          <a:xfrm>
            <a:off x="1576559" y="6353005"/>
            <a:ext cx="9038880" cy="304560"/>
          </a:xfrm>
          <a:prstGeom prst="rect">
            <a:avLst/>
          </a:prstGeom>
          <a:ln>
            <a:noFill/>
          </a:ln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C2CD3E9A-F9C9-4337-838C-64F25EE587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41" y="-1"/>
            <a:ext cx="4480946" cy="620659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2842" y="364142"/>
            <a:ext cx="2332917" cy="135776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E19EE36-74A9-4427-9451-B747BC566B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303" y="2257677"/>
            <a:ext cx="1992821" cy="1359463"/>
          </a:xfrm>
          <a:prstGeom prst="rect">
            <a:avLst/>
          </a:prstGeom>
        </p:spPr>
      </p:pic>
      <p:pic>
        <p:nvPicPr>
          <p:cNvPr id="15" name="object 3">
            <a:extLst>
              <a:ext uri="{FF2B5EF4-FFF2-40B4-BE49-F238E27FC236}">
                <a16:creationId xmlns:a16="http://schemas.microsoft.com/office/drawing/2014/main" id="{68DCE906-AEEA-4F64-8922-2BB757C93797}"/>
              </a:ext>
            </a:extLst>
          </p:cNvPr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70553" y="2937408"/>
            <a:ext cx="6238747" cy="1691467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CAE360E5-DA40-459A-9550-AC322772D285}"/>
              </a:ext>
            </a:extLst>
          </p:cNvPr>
          <p:cNvSpPr txBox="1"/>
          <p:nvPr/>
        </p:nvSpPr>
        <p:spPr>
          <a:xfrm>
            <a:off x="4989020" y="3320248"/>
            <a:ext cx="5607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ANTONIO MARIO CARNEIRO PEREIRA</a:t>
            </a:r>
          </a:p>
          <a:p>
            <a:r>
              <a:rPr lang="pt-BR" sz="1400" b="1" dirty="0"/>
              <a:t>DIRETOR DE BENEFICIOS – HOMOLOGADOR NOVO COMPREV</a:t>
            </a:r>
          </a:p>
          <a:p>
            <a:r>
              <a:rPr lang="pt-BR" sz="1400" b="1" dirty="0"/>
              <a:t>INSTITUTO DE PREVIDÊNCIA DO SERVIDOR MUNCIPAL DE DIADEMA - SP</a:t>
            </a:r>
          </a:p>
          <a:p>
            <a:r>
              <a:rPr lang="pt-BR" sz="1400" b="1" dirty="0"/>
              <a:t>mario@ipreddiadema.sp.gov.br</a:t>
            </a:r>
          </a:p>
        </p:txBody>
      </p:sp>
    </p:spTree>
    <p:extLst>
      <p:ext uri="{BB962C8B-B14F-4D97-AF65-F5344CB8AC3E}">
        <p14:creationId xmlns:p14="http://schemas.microsoft.com/office/powerpoint/2010/main" val="1361809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653265755"/>
              </p:ext>
            </p:extLst>
          </p:nvPr>
        </p:nvGraphicFramePr>
        <p:xfrm>
          <a:off x="1063385" y="1319415"/>
          <a:ext cx="9153525" cy="4605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64878AEE-8929-4DD1-BA83-7C072DB0DB52}"/>
              </a:ext>
            </a:extLst>
          </p:cNvPr>
          <p:cNvSpPr txBox="1"/>
          <p:nvPr/>
        </p:nvSpPr>
        <p:spPr>
          <a:xfrm>
            <a:off x="5640148" y="2973823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906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012" y="352714"/>
            <a:ext cx="2116538" cy="92304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321724" y="1338617"/>
            <a:ext cx="92853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600" dirty="0"/>
              <a:t>Profissional legalmente habilitado a reconhecer o cumprimento dos requisitos previstos na lei para a concessão do benefício que exige laudo medico pericial em decorrência disso é o profissional habilitado a verificar </a:t>
            </a:r>
            <a:r>
              <a:rPr lang="pt-BR" sz="36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examinar o segurado, analisar os laudos, exames e receitas levadas pelos mesmos, e posteriormente responder os quesitos para  concessão de benefício previdenciário.</a:t>
            </a:r>
            <a:endParaRPr lang="pt-BR" sz="3600" dirty="0"/>
          </a:p>
        </p:txBody>
      </p:sp>
      <p:sp>
        <p:nvSpPr>
          <p:cNvPr id="12" name="Retângulo 11"/>
          <p:cNvSpPr/>
          <p:nvPr/>
        </p:nvSpPr>
        <p:spPr>
          <a:xfrm>
            <a:off x="-491774" y="441070"/>
            <a:ext cx="11136252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Médico Perito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96D65D4-A1F6-4BCE-86B7-8344D4F28BEB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444942" y="6377367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846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4188" y="352715"/>
            <a:ext cx="2355361" cy="1027198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2620669" y="6096582"/>
            <a:ext cx="9038880" cy="304560"/>
          </a:xfrm>
          <a:prstGeom prst="rect">
            <a:avLst/>
          </a:prstGeom>
          <a:ln>
            <a:noFill/>
          </a:ln>
        </p:spPr>
      </p:pic>
      <p:sp>
        <p:nvSpPr>
          <p:cNvPr id="11" name="CaixaDeTexto 10"/>
          <p:cNvSpPr txBox="1"/>
          <p:nvPr/>
        </p:nvSpPr>
        <p:spPr>
          <a:xfrm>
            <a:off x="1700118" y="1628028"/>
            <a:ext cx="87917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600" dirty="0"/>
              <a:t>A previsão constante no § 2º  do artigo 52 da Orientação Normativa n.º 02, de março de 2009, que determina a concessão e a cessação do auxílio-doença, o retorno do servidor a atividade ou a concessão da aposentadoria por invalidez, e estas serão determinadas por decisão da perícia médica.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-763338" y="453251"/>
            <a:ext cx="11136252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Perícia Médica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0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576" y="352715"/>
            <a:ext cx="2074974" cy="90491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58097" y="1387991"/>
            <a:ext cx="93364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/>
              <a:t>Na mesma Orientação Normativa n.º 02, no § 2º  do artigo 56, que determina a aplicação  da legislação vigente na data em que o laudo médico-pericial definir como inicio da incapacidade para o trabalho para fins de aposentadoria por invalidez. Neste sentido se traduz na obrigação de que a aposentadoria por invalidez deverá ser concedida com o cumprimento dos requisitos previstos na lei em vigor na data em que o laudo médico-pericial definir como inicio da incapacidade para o trabalho.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-763338" y="453251"/>
            <a:ext cx="11136252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Data da invalidez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E05D153-2396-4621-9AD5-37920713783A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473366" y="6402379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5726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30283" y="1488527"/>
            <a:ext cx="933641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/>
              <a:t>A já revogada Portaria n.º 6.209, de 16 de dezembro de 1999, ao tratar dos procedimentos operacionais para a realização da compensação previdenciária entre o Regime Geral de Previdência-RGPS e os Regimes Próprios de Previdência Social-RPPS.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200" dirty="0"/>
              <a:t>Precisamente nas orientações referente o anexo I, diz que quando se tratar de Aposentadoria Por Invalidez, deverá ser apresentado </a:t>
            </a:r>
            <a:r>
              <a:rPr lang="pt-BR" sz="3200"/>
              <a:t>também o </a:t>
            </a:r>
            <a:r>
              <a:rPr lang="pt-BR" sz="3200" dirty="0"/>
              <a:t>Laudo Médico que reconheceu a invalidez do segurado.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-763338" y="453251"/>
            <a:ext cx="11136252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Laudo Médico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FCF26879-721E-485A-935E-E3C3C037279A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465053" y="6012842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9173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246908" y="1646468"/>
            <a:ext cx="93364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3600" dirty="0"/>
              <a:t>Em seu artigo 5°, inciso V, mostra que um dos documentos referentes a concessão de benefício com cômputo de tempo de contribuição é cópia do laudo médico que reconheceu a invalidez nos casos de aposentadoria por invalidez.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105591" y="402983"/>
            <a:ext cx="8688645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Decreto </a:t>
            </a:r>
            <a:r>
              <a:rPr lang="pt-BR" sz="4500" b="1" cap="none" spc="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n.°</a:t>
            </a:r>
            <a:r>
              <a:rPr lang="pt-BR" sz="45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10.188 de 20 dez 2019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945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6D409A79-459D-421D-8583-AEC505B709EA}"/>
              </a:ext>
            </a:extLst>
          </p:cNvPr>
          <p:cNvPicPr/>
          <p:nvPr/>
        </p:nvPicPr>
        <p:blipFill>
          <a:blip r:embed="rId4" cstate="print"/>
          <a:stretch/>
        </p:blipFill>
        <p:spPr>
          <a:xfrm>
            <a:off x="1406864" y="5910465"/>
            <a:ext cx="9038880" cy="304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654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408" y="352715"/>
            <a:ext cx="2030141" cy="885366"/>
          </a:xfrm>
          <a:prstGeom prst="rect">
            <a:avLst/>
          </a:prstGeom>
        </p:spPr>
      </p:pic>
      <p:pic>
        <p:nvPicPr>
          <p:cNvPr id="3" name="Imagem 6"/>
          <p:cNvPicPr/>
          <p:nvPr/>
        </p:nvPicPr>
        <p:blipFill>
          <a:blip r:embed="rId4" cstate="print"/>
          <a:stretch/>
        </p:blipFill>
        <p:spPr>
          <a:xfrm>
            <a:off x="1406864" y="5910465"/>
            <a:ext cx="9038880" cy="304560"/>
          </a:xfrm>
          <a:prstGeom prst="rect">
            <a:avLst/>
          </a:prstGeom>
          <a:ln>
            <a:noFill/>
          </a:ln>
        </p:spPr>
      </p:pic>
      <p:sp>
        <p:nvSpPr>
          <p:cNvPr id="6" name="Retângulo 5"/>
          <p:cNvSpPr/>
          <p:nvPr/>
        </p:nvSpPr>
        <p:spPr>
          <a:xfrm>
            <a:off x="3181199" y="1757737"/>
            <a:ext cx="513313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ANÁLISE MÉDICA</a:t>
            </a:r>
          </a:p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&amp;</a:t>
            </a:r>
          </a:p>
          <a:p>
            <a:pPr algn="ctr"/>
            <a:r>
              <a:rPr lang="pt-BR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NOVO COMPREV</a:t>
            </a:r>
          </a:p>
        </p:txBody>
      </p:sp>
    </p:spTree>
    <p:extLst>
      <p:ext uri="{BB962C8B-B14F-4D97-AF65-F5344CB8AC3E}">
        <p14:creationId xmlns:p14="http://schemas.microsoft.com/office/powerpoint/2010/main" val="3268646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</TotalTime>
  <Words>939</Words>
  <Application>Microsoft Office PowerPoint</Application>
  <PresentationFormat>Widescreen</PresentationFormat>
  <Paragraphs>108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Droid Sans</vt:lpstr>
      <vt:lpstr>inherit</vt:lpstr>
      <vt:lpstr>Roboto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creator>Nova</dc:creator>
  <cp:lastModifiedBy>user</cp:lastModifiedBy>
  <cp:revision>121</cp:revision>
  <dcterms:created xsi:type="dcterms:W3CDTF">2020-09-25T15:05:21Z</dcterms:created>
  <dcterms:modified xsi:type="dcterms:W3CDTF">2021-08-18T11:50:57Z</dcterms:modified>
</cp:coreProperties>
</file>